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5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EBE0"/>
    <a:srgbClr val="F6C492"/>
    <a:srgbClr val="F2AE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9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937587-6BB1-4220-B221-6105657149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1A0F50-BBAC-CA45-D930-E3994472BD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8571D3-F8A3-A22A-7BEE-9C8773454C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B2417-968D-4783-8B0F-6F8B9492FEBB}" type="datetimeFigureOut">
              <a:rPr lang="en-ID" smtClean="0"/>
              <a:t>19/06/2024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A939A2-8D36-E3CD-A890-70F30E74E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D1BEB2-FCBB-5E5B-D524-2594DF0CA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31263-4BFB-4F21-BA81-8991BD24728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25407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C9A65A-754B-0E8A-06D9-2A3B869C8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C572AC-0F57-DF49-E52B-FC6139C793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7F33E0-D442-42CA-AFC2-D28A85E87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B2417-968D-4783-8B0F-6F8B9492FEBB}" type="datetimeFigureOut">
              <a:rPr lang="en-ID" smtClean="0"/>
              <a:t>19/06/2024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7729C6-69FE-382A-5B64-A8345AE8B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85F2B5-5D28-E810-928A-84869A67F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31263-4BFB-4F21-BA81-8991BD24728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26132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6A8B772-45D9-2093-301D-DC568EA07D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C1070D-0604-29A6-F856-F0D4162085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DEBD76-D91C-C336-F0EC-B1539873C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B2417-968D-4783-8B0F-6F8B9492FEBB}" type="datetimeFigureOut">
              <a:rPr lang="en-ID" smtClean="0"/>
              <a:t>19/06/2024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F59CEF-61FC-6451-0DBE-052BC997B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E31C82-E108-2E95-8D19-4392EBBA3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31263-4BFB-4F21-BA81-8991BD24728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729960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C1C332-E292-9186-A174-1BBAA2F4E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EB5F6A-0F79-60AA-0847-46779E6689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6DDAD9-5B75-7CA4-3C50-9FEBB73F9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B2417-968D-4783-8B0F-6F8B9492FEBB}" type="datetimeFigureOut">
              <a:rPr lang="en-ID" smtClean="0"/>
              <a:t>19/06/2024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7D3982-645A-BF27-0BA4-870B71882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08957E-FFE5-8295-E5D7-CEC50A86D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31263-4BFB-4F21-BA81-8991BD24728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789188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4FB48-C6ED-CB61-5C2E-0FE0F2BD0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B5617E-5AD8-E997-5C8E-73853523B1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728714-54AE-AE9C-3F5B-FA5331DC7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B2417-968D-4783-8B0F-6F8B9492FEBB}" type="datetimeFigureOut">
              <a:rPr lang="en-ID" smtClean="0"/>
              <a:t>19/06/2024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04622C-63CB-7F3F-C231-1F5EC7F0A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1927E7-7066-364C-D8BB-D79F9CAF4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31263-4BFB-4F21-BA81-8991BD24728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80148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0305C1-7A02-D894-31B4-D8E40F5B4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99917F-A5F7-70E7-65B2-E051B72809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9755C7-09A3-36E8-1D2B-CC17A83CB3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26B304-D718-CDBD-2FC3-7399393C0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B2417-968D-4783-8B0F-6F8B9492FEBB}" type="datetimeFigureOut">
              <a:rPr lang="en-ID" smtClean="0"/>
              <a:t>19/06/2024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04255D-A4A0-D2BC-03EF-CFDE2C3CA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7BC068-23EE-38F8-063B-E38D8455A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31263-4BFB-4F21-BA81-8991BD24728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3962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96476-B265-03DE-A774-C9269E9CC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F94A9B-E6A8-8871-098F-F3C3670251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239074-FFA4-3365-FB2D-69995866D7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A9F38D-6928-D7E4-E942-EAECED1A58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02B005-A413-FD25-51D8-04C7482ECE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06E5CA-8B6F-B768-265C-48034DAB7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B2417-968D-4783-8B0F-6F8B9492FEBB}" type="datetimeFigureOut">
              <a:rPr lang="en-ID" smtClean="0"/>
              <a:t>19/06/2024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B554C0F-C074-664A-6FF6-BE9D778CE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D5406F-B785-3D67-BDF9-30D347F8E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31263-4BFB-4F21-BA81-8991BD24728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54030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89D1A-4150-A178-29BA-8234B3AC5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9A43B5-E329-7996-A0E1-2AD2B3CF2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B2417-968D-4783-8B0F-6F8B9492FEBB}" type="datetimeFigureOut">
              <a:rPr lang="en-ID" smtClean="0"/>
              <a:t>19/06/2024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CBABA6-724A-5404-05E5-1509CBF7F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CA0C42-8C2B-5737-CABB-691B7A680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31263-4BFB-4F21-BA81-8991BD24728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30047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BBC970-6FDD-01EF-CDBF-1C6789568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B2417-968D-4783-8B0F-6F8B9492FEBB}" type="datetimeFigureOut">
              <a:rPr lang="en-ID" smtClean="0"/>
              <a:t>19/06/2024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857E2A-812A-2493-8AB8-FBBEEBCB8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63764A-C644-40FD-5CFF-4235A3A64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31263-4BFB-4F21-BA81-8991BD24728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3814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A15FA-FC45-8644-3B7E-812102A13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3D59C-8F44-9C30-2F6D-945857B4D4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2832EF-6772-A51D-4E92-CFDC18E6E0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95F12D-F044-9B79-2CDA-F6EE05F44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B2417-968D-4783-8B0F-6F8B9492FEBB}" type="datetimeFigureOut">
              <a:rPr lang="en-ID" smtClean="0"/>
              <a:t>19/06/2024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86DB29-D99B-FFAC-ECC2-0D248349D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3945C8-6137-C219-FFED-F364B9F53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31263-4BFB-4F21-BA81-8991BD24728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65495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62ECA-CF10-F73C-7E02-D5A76C54D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3C0433C-CB8D-7410-4EAF-266153F44D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287537-AC13-55C9-2732-9555606FD8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1EED28-85B9-EEA7-17D8-50147CFFE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B2417-968D-4783-8B0F-6F8B9492FEBB}" type="datetimeFigureOut">
              <a:rPr lang="en-ID" smtClean="0"/>
              <a:t>19/06/2024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D4F29C-4478-14ED-523C-E1C1B96EA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3D96BB-C7D6-D711-EDCD-3E5A75C4C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31263-4BFB-4F21-BA81-8991BD24728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72234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55D430D-CB4B-A303-B3AD-B2328AAAF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724FC1-2F53-0DE2-403B-5B8C8626A8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03636D-1FA2-9C4A-9DA6-8F9CC9C598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5B2417-968D-4783-8B0F-6F8B9492FEBB}" type="datetimeFigureOut">
              <a:rPr lang="en-ID" smtClean="0"/>
              <a:t>19/06/2024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90A271-79F8-76BA-631F-503AA8D943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AC0811-8E10-E9F5-2AB8-BB51CD5202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531263-4BFB-4F21-BA81-8991BD24728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38843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F98167C-7402-1B20-0C14-011FCBD817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1129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B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CFE5E4-F04C-38A1-FB56-D2E903EC82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993481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448B84-EDDD-0587-55EF-5B013481FAB4}"/>
              </a:ext>
            </a:extLst>
          </p:cNvPr>
          <p:cNvSpPr txBox="1"/>
          <p:nvPr/>
        </p:nvSpPr>
        <p:spPr>
          <a:xfrm>
            <a:off x="5181600" y="1720840"/>
            <a:ext cx="7010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/>
              <a:t>Almarum</a:t>
            </a:r>
            <a:r>
              <a:rPr lang="en-US" sz="3600" dirty="0"/>
              <a:t> Bapak </a:t>
            </a:r>
            <a:r>
              <a:rPr lang="en-US" sz="3600" dirty="0" err="1"/>
              <a:t>Asmana</a:t>
            </a:r>
            <a:r>
              <a:rPr lang="en-US" sz="3600" dirty="0"/>
              <a:t> </a:t>
            </a:r>
            <a:r>
              <a:rPr lang="en-US" sz="3600" dirty="0" err="1"/>
              <a:t>adalah</a:t>
            </a:r>
            <a:r>
              <a:rPr lang="en-US" sz="3600" dirty="0"/>
              <a:t> </a:t>
            </a:r>
            <a:r>
              <a:rPr lang="en-US" sz="3600" dirty="0" err="1"/>
              <a:t>purnawirawan</a:t>
            </a:r>
            <a:r>
              <a:rPr lang="en-US" sz="3600" dirty="0"/>
              <a:t> TNI AD </a:t>
            </a:r>
            <a:r>
              <a:rPr lang="en-US" sz="3600" dirty="0" err="1"/>
              <a:t>sekaligus</a:t>
            </a:r>
            <a:r>
              <a:rPr lang="en-US" sz="3600" dirty="0"/>
              <a:t> </a:t>
            </a:r>
            <a:r>
              <a:rPr lang="en-US" sz="3600" dirty="0" err="1"/>
              <a:t>mertua</a:t>
            </a:r>
            <a:r>
              <a:rPr lang="en-US" sz="3600" dirty="0"/>
              <a:t> </a:t>
            </a:r>
            <a:r>
              <a:rPr lang="en-US" sz="3600" dirty="0" err="1"/>
              <a:t>dari</a:t>
            </a:r>
            <a:r>
              <a:rPr lang="en-US" sz="3600" dirty="0"/>
              <a:t> Bapak Gunawan, </a:t>
            </a:r>
            <a:r>
              <a:rPr lang="en-US" sz="3600" dirty="0" err="1"/>
              <a:t>S.Pd</a:t>
            </a:r>
            <a:r>
              <a:rPr lang="en-US" sz="3600" dirty="0"/>
              <a:t>. </a:t>
            </a:r>
            <a:r>
              <a:rPr lang="en-US" sz="3600" dirty="0" err="1"/>
              <a:t>Beliau</a:t>
            </a:r>
            <a:r>
              <a:rPr lang="en-US" sz="3600" dirty="0"/>
              <a:t> </a:t>
            </a:r>
            <a:r>
              <a:rPr lang="en-US" sz="3600" dirty="0" err="1"/>
              <a:t>adalah</a:t>
            </a:r>
            <a:r>
              <a:rPr lang="en-US" sz="3600" dirty="0"/>
              <a:t> </a:t>
            </a:r>
            <a:r>
              <a:rPr lang="en-US" sz="3600" dirty="0" err="1"/>
              <a:t>tokoh</a:t>
            </a:r>
            <a:r>
              <a:rPr lang="en-US" sz="3600" dirty="0"/>
              <a:t> Masyarakat Kampung Jami, </a:t>
            </a:r>
            <a:r>
              <a:rPr lang="en-US" sz="3600" dirty="0" err="1"/>
              <a:t>Desa</a:t>
            </a:r>
            <a:r>
              <a:rPr lang="en-US" sz="3600" dirty="0"/>
              <a:t> </a:t>
            </a:r>
            <a:r>
              <a:rPr lang="en-US" sz="3600" dirty="0" err="1"/>
              <a:t>Cening</a:t>
            </a:r>
            <a:r>
              <a:rPr lang="en-US" sz="3600" dirty="0"/>
              <a:t> yang </a:t>
            </a:r>
            <a:r>
              <a:rPr lang="en-US" sz="3600" dirty="0" err="1"/>
              <a:t>ikut</a:t>
            </a:r>
            <a:r>
              <a:rPr lang="en-US" sz="3600" dirty="0"/>
              <a:t> </a:t>
            </a:r>
            <a:r>
              <a:rPr lang="en-US" sz="3600" dirty="0" err="1"/>
              <a:t>andil</a:t>
            </a:r>
            <a:r>
              <a:rPr lang="en-US" sz="3600" dirty="0"/>
              <a:t> </a:t>
            </a:r>
            <a:r>
              <a:rPr lang="en-US" sz="3600" dirty="0" err="1"/>
              <a:t>mendirikan</a:t>
            </a:r>
            <a:r>
              <a:rPr lang="en-US" sz="3600" dirty="0"/>
              <a:t> Madrasah. </a:t>
            </a:r>
            <a:endParaRPr lang="en-ID" sz="3600" dirty="0"/>
          </a:p>
        </p:txBody>
      </p:sp>
    </p:spTree>
    <p:extLst>
      <p:ext uri="{BB962C8B-B14F-4D97-AF65-F5344CB8AC3E}">
        <p14:creationId xmlns:p14="http://schemas.microsoft.com/office/powerpoint/2010/main" val="26191494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B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22C9C6F-8B3C-91DB-9BC1-9F129BA026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30" t="19167" r="14796" b="19722"/>
          <a:stretch/>
        </p:blipFill>
        <p:spPr>
          <a:xfrm>
            <a:off x="-1" y="0"/>
            <a:ext cx="3694401" cy="70675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0C43C62-4772-33B5-4A18-709389E37202}"/>
              </a:ext>
            </a:extLst>
          </p:cNvPr>
          <p:cNvSpPr txBox="1"/>
          <p:nvPr/>
        </p:nvSpPr>
        <p:spPr>
          <a:xfrm>
            <a:off x="4076700" y="1997839"/>
            <a:ext cx="81153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/>
              <a:t>Beliau</a:t>
            </a:r>
            <a:r>
              <a:rPr lang="en-US" sz="3600" dirty="0"/>
              <a:t> </a:t>
            </a:r>
            <a:r>
              <a:rPr lang="en-US" sz="3600" dirty="0" err="1"/>
              <a:t>adalah</a:t>
            </a:r>
            <a:r>
              <a:rPr lang="en-US" sz="3600" dirty="0"/>
              <a:t> </a:t>
            </a:r>
            <a:r>
              <a:rPr lang="en-US" sz="3600" dirty="0" err="1"/>
              <a:t>Almarhum</a:t>
            </a:r>
            <a:r>
              <a:rPr lang="en-US" sz="3600" dirty="0"/>
              <a:t> Bapak H. </a:t>
            </a:r>
            <a:r>
              <a:rPr lang="en-US" sz="3600" dirty="0" err="1"/>
              <a:t>Sarpan</a:t>
            </a:r>
            <a:r>
              <a:rPr lang="en-US" sz="3600" dirty="0"/>
              <a:t> Bin H. Karman. </a:t>
            </a:r>
            <a:r>
              <a:rPr lang="en-US" sz="3600" dirty="0" err="1"/>
              <a:t>Beliau</a:t>
            </a:r>
            <a:r>
              <a:rPr lang="en-US" sz="3600" dirty="0"/>
              <a:t> </a:t>
            </a:r>
            <a:r>
              <a:rPr lang="en-US" sz="3600" dirty="0" err="1"/>
              <a:t>adalah</a:t>
            </a:r>
            <a:r>
              <a:rPr lang="en-US" sz="3600" dirty="0"/>
              <a:t> </a:t>
            </a:r>
            <a:r>
              <a:rPr lang="en-US" sz="3600" dirty="0" err="1"/>
              <a:t>tokoh</a:t>
            </a:r>
            <a:r>
              <a:rPr lang="en-US" sz="3600" dirty="0"/>
              <a:t> Masyarakat Kampung Jami’ dan </a:t>
            </a:r>
            <a:r>
              <a:rPr lang="en-US" sz="3600" dirty="0" err="1"/>
              <a:t>menjadi</a:t>
            </a:r>
            <a:r>
              <a:rPr lang="en-US" sz="3600" dirty="0"/>
              <a:t> </a:t>
            </a:r>
            <a:r>
              <a:rPr lang="en-US" sz="3600" dirty="0" err="1"/>
              <a:t>Ketua</a:t>
            </a:r>
            <a:r>
              <a:rPr lang="en-US" sz="3600" dirty="0"/>
              <a:t> </a:t>
            </a:r>
            <a:r>
              <a:rPr lang="en-US" sz="3600" dirty="0" err="1"/>
              <a:t>Komite</a:t>
            </a:r>
            <a:r>
              <a:rPr lang="en-US" sz="3600" dirty="0"/>
              <a:t> yang </a:t>
            </a:r>
            <a:r>
              <a:rPr lang="en-US" sz="3600" dirty="0" err="1"/>
              <a:t>pertama</a:t>
            </a:r>
            <a:r>
              <a:rPr lang="en-US" sz="3600" dirty="0"/>
              <a:t> di MTs N </a:t>
            </a:r>
            <a:r>
              <a:rPr lang="en-US" sz="3600" dirty="0" err="1"/>
              <a:t>Cening</a:t>
            </a:r>
            <a:r>
              <a:rPr lang="en-US" sz="3600" dirty="0"/>
              <a:t>.</a:t>
            </a:r>
            <a:endParaRPr lang="en-ID" sz="3600" dirty="0"/>
          </a:p>
        </p:txBody>
      </p:sp>
    </p:spTree>
    <p:extLst>
      <p:ext uri="{BB962C8B-B14F-4D97-AF65-F5344CB8AC3E}">
        <p14:creationId xmlns:p14="http://schemas.microsoft.com/office/powerpoint/2010/main" val="4745213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B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68AB587-9E16-6C16-7E0A-028FE65633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0" b="3890"/>
          <a:stretch/>
        </p:blipFill>
        <p:spPr>
          <a:xfrm>
            <a:off x="0" y="-54799"/>
            <a:ext cx="3638550" cy="696265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9FC6B8F-7D8B-D906-2860-BB1D55F5715D}"/>
              </a:ext>
            </a:extLst>
          </p:cNvPr>
          <p:cNvSpPr txBox="1"/>
          <p:nvPr/>
        </p:nvSpPr>
        <p:spPr>
          <a:xfrm>
            <a:off x="4076700" y="1718369"/>
            <a:ext cx="81153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/>
              <a:t>Beliau</a:t>
            </a:r>
            <a:r>
              <a:rPr lang="en-US" sz="3600" dirty="0"/>
              <a:t> </a:t>
            </a:r>
            <a:r>
              <a:rPr lang="en-US" sz="3600" dirty="0" err="1"/>
              <a:t>adalah</a:t>
            </a:r>
            <a:r>
              <a:rPr lang="en-US" sz="3600" dirty="0"/>
              <a:t> </a:t>
            </a:r>
            <a:r>
              <a:rPr lang="en-US" sz="3600" dirty="0" err="1"/>
              <a:t>Almarhum</a:t>
            </a:r>
            <a:r>
              <a:rPr lang="en-US" sz="3600" dirty="0"/>
              <a:t> Bapak H. TB. Amin </a:t>
            </a:r>
            <a:r>
              <a:rPr lang="en-US" sz="3600" dirty="0" err="1"/>
              <a:t>Bachri</a:t>
            </a:r>
            <a:r>
              <a:rPr lang="en-US" sz="3600" dirty="0"/>
              <a:t>, </a:t>
            </a:r>
            <a:r>
              <a:rPr lang="en-US" sz="3600" dirty="0" err="1"/>
              <a:t>Ketua</a:t>
            </a:r>
            <a:r>
              <a:rPr lang="en-US" sz="3600" dirty="0"/>
              <a:t> </a:t>
            </a:r>
            <a:r>
              <a:rPr lang="en-US" sz="3600" dirty="0" err="1"/>
              <a:t>Komite</a:t>
            </a:r>
            <a:r>
              <a:rPr lang="en-US" sz="3600" dirty="0"/>
              <a:t> yang </a:t>
            </a:r>
            <a:r>
              <a:rPr lang="en-US" sz="3600" dirty="0" err="1"/>
              <a:t>kedua</a:t>
            </a:r>
            <a:r>
              <a:rPr lang="en-US" sz="3600" dirty="0"/>
              <a:t> di MTs Negeri </a:t>
            </a:r>
            <a:r>
              <a:rPr lang="en-US" sz="3600" dirty="0" err="1"/>
              <a:t>Cening</a:t>
            </a:r>
            <a:r>
              <a:rPr lang="en-US" sz="3600" dirty="0"/>
              <a:t>.  </a:t>
            </a:r>
            <a:r>
              <a:rPr lang="en-US" sz="3600" dirty="0" err="1"/>
              <a:t>Beliau</a:t>
            </a:r>
            <a:r>
              <a:rPr lang="en-US" sz="3600" dirty="0"/>
              <a:t> </a:t>
            </a:r>
            <a:r>
              <a:rPr lang="en-US" sz="3600" dirty="0" err="1"/>
              <a:t>adalah</a:t>
            </a:r>
            <a:r>
              <a:rPr lang="en-US" sz="3600" dirty="0"/>
              <a:t> ayah </a:t>
            </a:r>
            <a:r>
              <a:rPr lang="en-US" sz="3600" dirty="0" err="1"/>
              <a:t>kandung</a:t>
            </a:r>
            <a:r>
              <a:rPr lang="en-US" sz="3600" dirty="0"/>
              <a:t> </a:t>
            </a:r>
            <a:r>
              <a:rPr lang="en-US" sz="3600" dirty="0" err="1"/>
              <a:t>dari</a:t>
            </a:r>
            <a:r>
              <a:rPr lang="en-US" sz="3600" dirty="0"/>
              <a:t> Ibu Ratu </a:t>
            </a:r>
            <a:r>
              <a:rPr lang="en-US" sz="3600" dirty="0" err="1"/>
              <a:t>Ipat</a:t>
            </a:r>
            <a:r>
              <a:rPr lang="en-US" sz="3600" dirty="0"/>
              <a:t> </a:t>
            </a:r>
            <a:r>
              <a:rPr lang="en-US" sz="3600" dirty="0" err="1"/>
              <a:t>Afiatul</a:t>
            </a:r>
            <a:r>
              <a:rPr lang="en-US" sz="3600" dirty="0"/>
              <a:t> </a:t>
            </a:r>
            <a:r>
              <a:rPr lang="en-US" sz="3600" dirty="0" err="1"/>
              <a:t>Huriah</a:t>
            </a:r>
            <a:r>
              <a:rPr lang="en-US" sz="3600" dirty="0"/>
              <a:t>, S. Ag, Guru Sejarah </a:t>
            </a:r>
            <a:r>
              <a:rPr lang="en-US" sz="3600" dirty="0" err="1"/>
              <a:t>Kebudayaan</a:t>
            </a:r>
            <a:r>
              <a:rPr lang="en-US" sz="3600" dirty="0"/>
              <a:t> Islam (SKI) di MTs Negeri 5 </a:t>
            </a:r>
            <a:r>
              <a:rPr lang="en-US" sz="3600" dirty="0" err="1"/>
              <a:t>Pandeglang</a:t>
            </a:r>
            <a:endParaRPr lang="en-ID" sz="3600" dirty="0"/>
          </a:p>
        </p:txBody>
      </p:sp>
    </p:spTree>
    <p:extLst>
      <p:ext uri="{BB962C8B-B14F-4D97-AF65-F5344CB8AC3E}">
        <p14:creationId xmlns:p14="http://schemas.microsoft.com/office/powerpoint/2010/main" val="2330384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B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17043C0-4193-3B59-9E82-42BA699728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4922" y="0"/>
            <a:ext cx="5197078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B02234D-FF29-B2A0-0C13-2F152EFC2D95}"/>
              </a:ext>
            </a:extLst>
          </p:cNvPr>
          <p:cNvSpPr txBox="1"/>
          <p:nvPr/>
        </p:nvSpPr>
        <p:spPr>
          <a:xfrm>
            <a:off x="0" y="612844"/>
            <a:ext cx="657225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/>
              <a:t>Bapak Tata Subrata, </a:t>
            </a:r>
            <a:r>
              <a:rPr lang="en-US" sz="3600" dirty="0" err="1"/>
              <a:t>beliau</a:t>
            </a:r>
            <a:r>
              <a:rPr lang="en-US" sz="3600" dirty="0"/>
              <a:t> </a:t>
            </a:r>
            <a:r>
              <a:rPr lang="en-US" sz="3600" dirty="0" err="1"/>
              <a:t>adalah</a:t>
            </a:r>
            <a:r>
              <a:rPr lang="en-US" sz="3600" dirty="0"/>
              <a:t> guru yang </a:t>
            </a:r>
            <a:r>
              <a:rPr lang="en-US" sz="3600" dirty="0" err="1"/>
              <a:t>dikirim</a:t>
            </a:r>
            <a:r>
              <a:rPr lang="en-US" sz="3600" dirty="0"/>
              <a:t> </a:t>
            </a:r>
            <a:r>
              <a:rPr lang="en-US" sz="3600" dirty="0" err="1"/>
              <a:t>dari</a:t>
            </a:r>
            <a:r>
              <a:rPr lang="en-US" sz="3600" dirty="0"/>
              <a:t> Bandung </a:t>
            </a:r>
            <a:r>
              <a:rPr lang="en-US" sz="3600" dirty="0" err="1"/>
              <a:t>karena</a:t>
            </a:r>
            <a:r>
              <a:rPr lang="en-US" sz="3600" dirty="0"/>
              <a:t> pada </a:t>
            </a:r>
            <a:r>
              <a:rPr lang="en-US" sz="3600" dirty="0" err="1"/>
              <a:t>saat</a:t>
            </a:r>
            <a:r>
              <a:rPr lang="en-US" sz="3600" dirty="0"/>
              <a:t> </a:t>
            </a:r>
            <a:r>
              <a:rPr lang="en-US" sz="3600" dirty="0" err="1"/>
              <a:t>itu</a:t>
            </a:r>
            <a:r>
              <a:rPr lang="en-US" sz="3600" dirty="0"/>
              <a:t> </a:t>
            </a:r>
            <a:r>
              <a:rPr lang="en-US" sz="3600" dirty="0" err="1"/>
              <a:t>Pandeglang</a:t>
            </a:r>
            <a:r>
              <a:rPr lang="en-US" sz="3600" dirty="0"/>
              <a:t> </a:t>
            </a:r>
            <a:r>
              <a:rPr lang="en-US" sz="3600" dirty="0" err="1"/>
              <a:t>masih</a:t>
            </a:r>
            <a:r>
              <a:rPr lang="en-US" sz="3600" dirty="0"/>
              <a:t> </a:t>
            </a:r>
            <a:r>
              <a:rPr lang="en-US" sz="3600" dirty="0" err="1"/>
              <a:t>masuk</a:t>
            </a:r>
            <a:r>
              <a:rPr lang="en-US" sz="3600" dirty="0"/>
              <a:t> </a:t>
            </a:r>
            <a:r>
              <a:rPr lang="en-US" sz="3600" dirty="0" err="1"/>
              <a:t>daerah</a:t>
            </a:r>
            <a:r>
              <a:rPr lang="en-US" sz="3600" dirty="0"/>
              <a:t> </a:t>
            </a:r>
            <a:r>
              <a:rPr lang="en-US" sz="3600" dirty="0" err="1"/>
              <a:t>Provinsi</a:t>
            </a:r>
            <a:r>
              <a:rPr lang="en-US" sz="3600" dirty="0"/>
              <a:t> </a:t>
            </a:r>
            <a:r>
              <a:rPr lang="en-US" sz="3600" dirty="0" err="1"/>
              <a:t>Jawa</a:t>
            </a:r>
            <a:r>
              <a:rPr lang="en-US" sz="3600" dirty="0"/>
              <a:t> Barat </a:t>
            </a:r>
            <a:r>
              <a:rPr lang="en-US" sz="3600" dirty="0" err="1"/>
              <a:t>sebelum</a:t>
            </a:r>
            <a:r>
              <a:rPr lang="en-US" sz="3600" dirty="0"/>
              <a:t> </a:t>
            </a:r>
            <a:r>
              <a:rPr lang="en-US" sz="3600" dirty="0" err="1"/>
              <a:t>pemekaran</a:t>
            </a:r>
            <a:r>
              <a:rPr lang="en-US" sz="3600" dirty="0"/>
              <a:t> wilayah. </a:t>
            </a:r>
            <a:r>
              <a:rPr lang="en-US" sz="3600" dirty="0" err="1"/>
              <a:t>Beliau</a:t>
            </a:r>
            <a:r>
              <a:rPr lang="en-US" sz="3600" dirty="0"/>
              <a:t> </a:t>
            </a:r>
            <a:r>
              <a:rPr lang="en-US" sz="3600" dirty="0" err="1"/>
              <a:t>mengajar</a:t>
            </a:r>
            <a:r>
              <a:rPr lang="en-US" sz="3600" dirty="0"/>
              <a:t> </a:t>
            </a:r>
            <a:r>
              <a:rPr lang="en-US" sz="3600" dirty="0" err="1"/>
              <a:t>selama</a:t>
            </a:r>
            <a:r>
              <a:rPr lang="en-US" sz="3600" dirty="0"/>
              <a:t> 3 </a:t>
            </a:r>
            <a:r>
              <a:rPr lang="en-US" sz="3600" dirty="0" err="1"/>
              <a:t>tahun</a:t>
            </a:r>
            <a:r>
              <a:rPr lang="en-US" sz="3600" dirty="0"/>
              <a:t>, </a:t>
            </a:r>
            <a:r>
              <a:rPr lang="en-US" sz="3600" dirty="0" err="1"/>
              <a:t>kemudian</a:t>
            </a:r>
            <a:r>
              <a:rPr lang="en-US" sz="3600" dirty="0"/>
              <a:t> </a:t>
            </a:r>
            <a:r>
              <a:rPr lang="en-US" sz="3600" dirty="0" err="1"/>
              <a:t>mutasi</a:t>
            </a:r>
            <a:r>
              <a:rPr lang="en-US" sz="3600" dirty="0"/>
              <a:t> </a:t>
            </a:r>
            <a:r>
              <a:rPr lang="en-US" sz="3600" dirty="0" err="1"/>
              <a:t>ke</a:t>
            </a:r>
            <a:r>
              <a:rPr lang="en-US" sz="3600" dirty="0"/>
              <a:t> Bandung. Di MTs N </a:t>
            </a:r>
            <a:r>
              <a:rPr lang="en-US" sz="3600" dirty="0" err="1"/>
              <a:t>Cening</a:t>
            </a:r>
            <a:r>
              <a:rPr lang="en-US" sz="3600" dirty="0"/>
              <a:t> </a:t>
            </a:r>
            <a:r>
              <a:rPr lang="en-US" sz="3600" dirty="0" err="1"/>
              <a:t>beliau</a:t>
            </a:r>
            <a:r>
              <a:rPr lang="en-US" sz="3600" dirty="0"/>
              <a:t> </a:t>
            </a:r>
            <a:r>
              <a:rPr lang="en-US" sz="3600" dirty="0" err="1"/>
              <a:t>mengajar</a:t>
            </a:r>
            <a:r>
              <a:rPr lang="en-US" sz="3600" dirty="0"/>
              <a:t> </a:t>
            </a:r>
            <a:r>
              <a:rPr lang="en-US" sz="3600" dirty="0" err="1"/>
              <a:t>mata</a:t>
            </a:r>
            <a:r>
              <a:rPr lang="en-US" sz="3600" dirty="0"/>
              <a:t> Pelajaran </a:t>
            </a:r>
            <a:r>
              <a:rPr lang="en-US" sz="3600" dirty="0" err="1"/>
              <a:t>Matematika</a:t>
            </a:r>
            <a:r>
              <a:rPr lang="en-US" sz="3600" dirty="0"/>
              <a:t>. </a:t>
            </a:r>
            <a:endParaRPr lang="en-ID" sz="3600" dirty="0"/>
          </a:p>
        </p:txBody>
      </p:sp>
    </p:spTree>
    <p:extLst>
      <p:ext uri="{BB962C8B-B14F-4D97-AF65-F5344CB8AC3E}">
        <p14:creationId xmlns:p14="http://schemas.microsoft.com/office/powerpoint/2010/main" val="1787760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B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7E79C7-83CC-ECCF-008B-70A5A6E4FE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159377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BD7A125-8949-6D45-CDB1-2BDF71C9ABCC}"/>
              </a:ext>
            </a:extLst>
          </p:cNvPr>
          <p:cNvSpPr txBox="1"/>
          <p:nvPr/>
        </p:nvSpPr>
        <p:spPr>
          <a:xfrm>
            <a:off x="7448550" y="0"/>
            <a:ext cx="4476750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/>
              <a:t>Beliau</a:t>
            </a:r>
            <a:r>
              <a:rPr lang="en-US" sz="3200" dirty="0"/>
              <a:t> </a:t>
            </a:r>
            <a:r>
              <a:rPr lang="en-US" sz="3200" dirty="0" err="1"/>
              <a:t>adalah</a:t>
            </a:r>
            <a:r>
              <a:rPr lang="en-US" sz="3200" dirty="0"/>
              <a:t> </a:t>
            </a:r>
            <a:r>
              <a:rPr lang="en-US" sz="3200" dirty="0" err="1"/>
              <a:t>Almarhum</a:t>
            </a:r>
            <a:r>
              <a:rPr lang="en-US" sz="3200" dirty="0"/>
              <a:t> Bapak H. </a:t>
            </a:r>
            <a:r>
              <a:rPr lang="en-US" sz="3200" dirty="0" err="1"/>
              <a:t>Mahpudin</a:t>
            </a:r>
            <a:r>
              <a:rPr lang="en-US" sz="3200" dirty="0"/>
              <a:t>, M. Pd. </a:t>
            </a:r>
            <a:r>
              <a:rPr lang="en-US" sz="3200" dirty="0" err="1"/>
              <a:t>Beliau</a:t>
            </a:r>
            <a:r>
              <a:rPr lang="en-US" sz="3200" dirty="0"/>
              <a:t> guru yang </a:t>
            </a:r>
            <a:r>
              <a:rPr lang="en-US" sz="3200" dirty="0" err="1"/>
              <a:t>dikirim</a:t>
            </a:r>
            <a:r>
              <a:rPr lang="en-US" sz="3200" dirty="0"/>
              <a:t> Angkatan </a:t>
            </a:r>
            <a:r>
              <a:rPr lang="en-US" sz="3200" dirty="0" err="1"/>
              <a:t>kedua</a:t>
            </a:r>
            <a:r>
              <a:rPr lang="en-US" sz="3200" dirty="0"/>
              <a:t> </a:t>
            </a:r>
            <a:r>
              <a:rPr lang="en-US" sz="3200" dirty="0" err="1"/>
              <a:t>ke</a:t>
            </a:r>
            <a:r>
              <a:rPr lang="en-US" sz="3200" dirty="0"/>
              <a:t> MTs N </a:t>
            </a:r>
            <a:r>
              <a:rPr lang="en-US" sz="3200" dirty="0" err="1"/>
              <a:t>Cening</a:t>
            </a:r>
            <a:r>
              <a:rPr lang="en-US" sz="3200" dirty="0"/>
              <a:t> </a:t>
            </a:r>
            <a:r>
              <a:rPr lang="en-US" sz="3200" dirty="0" err="1"/>
              <a:t>dari</a:t>
            </a:r>
            <a:r>
              <a:rPr lang="en-US" sz="3200" dirty="0"/>
              <a:t> </a:t>
            </a:r>
            <a:r>
              <a:rPr lang="en-US" sz="3200" dirty="0" err="1"/>
              <a:t>Provinsi</a:t>
            </a:r>
            <a:r>
              <a:rPr lang="en-US" sz="3200" dirty="0"/>
              <a:t> </a:t>
            </a:r>
            <a:r>
              <a:rPr lang="en-US" sz="3200" dirty="0" err="1"/>
              <a:t>Jawa</a:t>
            </a:r>
            <a:r>
              <a:rPr lang="en-US" sz="3200" dirty="0"/>
              <a:t> Barat, </a:t>
            </a:r>
            <a:r>
              <a:rPr lang="en-US" sz="3200" dirty="0" err="1"/>
              <a:t>selama</a:t>
            </a:r>
            <a:r>
              <a:rPr lang="en-US" sz="3200" dirty="0"/>
              <a:t> 4 </a:t>
            </a:r>
            <a:r>
              <a:rPr lang="en-US" sz="3200" dirty="0" err="1"/>
              <a:t>tahun</a:t>
            </a:r>
            <a:r>
              <a:rPr lang="en-US" sz="3200" dirty="0"/>
              <a:t> </a:t>
            </a:r>
            <a:r>
              <a:rPr lang="en-US" sz="3200" dirty="0" err="1"/>
              <a:t>beliau</a:t>
            </a:r>
            <a:r>
              <a:rPr lang="en-US" sz="3200" dirty="0"/>
              <a:t> </a:t>
            </a:r>
            <a:r>
              <a:rPr lang="en-US" sz="3200" dirty="0" err="1"/>
              <a:t>mengabdi</a:t>
            </a:r>
            <a:r>
              <a:rPr lang="en-US" sz="3200" dirty="0"/>
              <a:t> </a:t>
            </a:r>
            <a:r>
              <a:rPr lang="en-US" sz="3200" dirty="0" err="1"/>
              <a:t>setelah</a:t>
            </a:r>
            <a:r>
              <a:rPr lang="en-US" sz="3200" dirty="0"/>
              <a:t> </a:t>
            </a:r>
            <a:r>
              <a:rPr lang="en-US" sz="3200" dirty="0" err="1"/>
              <a:t>itu</a:t>
            </a:r>
            <a:r>
              <a:rPr lang="en-US" sz="3200" dirty="0"/>
              <a:t> </a:t>
            </a:r>
            <a:r>
              <a:rPr lang="en-US" sz="3200" dirty="0" err="1"/>
              <a:t>beliau</a:t>
            </a:r>
            <a:r>
              <a:rPr lang="en-US" sz="3200" dirty="0"/>
              <a:t> </a:t>
            </a:r>
            <a:r>
              <a:rPr lang="en-US" sz="3200" dirty="0" err="1"/>
              <a:t>mutasi</a:t>
            </a:r>
            <a:r>
              <a:rPr lang="en-US" sz="3200" dirty="0"/>
              <a:t> </a:t>
            </a:r>
            <a:r>
              <a:rPr lang="en-US" sz="3200" dirty="0" err="1"/>
              <a:t>ke</a:t>
            </a:r>
            <a:r>
              <a:rPr lang="en-US" sz="3200" dirty="0"/>
              <a:t> </a:t>
            </a:r>
            <a:r>
              <a:rPr lang="en-US" sz="3200" dirty="0" err="1"/>
              <a:t>Kanwil</a:t>
            </a:r>
            <a:r>
              <a:rPr lang="en-US" sz="3200" dirty="0"/>
              <a:t> Banten </a:t>
            </a:r>
            <a:r>
              <a:rPr lang="en-US" sz="3200" dirty="0" err="1"/>
              <a:t>sebagai</a:t>
            </a:r>
            <a:r>
              <a:rPr lang="en-US" sz="3200" dirty="0"/>
              <a:t> </a:t>
            </a:r>
            <a:r>
              <a:rPr lang="en-US" sz="3200" dirty="0" err="1"/>
              <a:t>Perencanaan</a:t>
            </a:r>
            <a:r>
              <a:rPr lang="en-US" sz="3200" dirty="0"/>
              <a:t> dan </a:t>
            </a:r>
            <a:r>
              <a:rPr lang="en-US" sz="3200" dirty="0" err="1"/>
              <a:t>tugas</a:t>
            </a:r>
            <a:r>
              <a:rPr lang="en-US" sz="3200" dirty="0"/>
              <a:t> </a:t>
            </a:r>
            <a:r>
              <a:rPr lang="en-US" sz="3200" dirty="0" err="1"/>
              <a:t>terakhir</a:t>
            </a:r>
            <a:r>
              <a:rPr lang="en-US" sz="3200" dirty="0"/>
              <a:t> </a:t>
            </a:r>
            <a:r>
              <a:rPr lang="en-US" sz="3200" dirty="0" err="1"/>
              <a:t>sebagai</a:t>
            </a:r>
            <a:r>
              <a:rPr lang="en-US" sz="3200" dirty="0"/>
              <a:t> </a:t>
            </a:r>
            <a:r>
              <a:rPr lang="en-US" sz="3200" dirty="0" err="1"/>
              <a:t>Kabag</a:t>
            </a:r>
            <a:r>
              <a:rPr lang="en-US" sz="3200" dirty="0"/>
              <a:t> TU </a:t>
            </a:r>
            <a:r>
              <a:rPr lang="en-US" sz="3200" dirty="0" err="1"/>
              <a:t>Kanwil</a:t>
            </a:r>
            <a:r>
              <a:rPr lang="en-US" sz="3200" dirty="0"/>
              <a:t> </a:t>
            </a:r>
            <a:r>
              <a:rPr lang="en-US" sz="3200" dirty="0" err="1"/>
              <a:t>Kemenag</a:t>
            </a:r>
            <a:r>
              <a:rPr lang="en-US" sz="3200" dirty="0"/>
              <a:t> </a:t>
            </a:r>
            <a:r>
              <a:rPr lang="en-US" sz="3200" dirty="0" err="1"/>
              <a:t>Provinsi</a:t>
            </a:r>
            <a:r>
              <a:rPr lang="en-US" sz="3200" dirty="0"/>
              <a:t> Banten.</a:t>
            </a:r>
            <a:endParaRPr lang="en-ID" sz="3200" dirty="0"/>
          </a:p>
        </p:txBody>
      </p:sp>
    </p:spTree>
    <p:extLst>
      <p:ext uri="{BB962C8B-B14F-4D97-AF65-F5344CB8AC3E}">
        <p14:creationId xmlns:p14="http://schemas.microsoft.com/office/powerpoint/2010/main" val="14556654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B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8B395B1-0043-2CBD-8A2D-14BBE57062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021" y="0"/>
            <a:ext cx="6936979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F939954-7F89-AB87-C572-AED4AEDDC9CE}"/>
              </a:ext>
            </a:extLst>
          </p:cNvPr>
          <p:cNvSpPr txBox="1"/>
          <p:nvPr/>
        </p:nvSpPr>
        <p:spPr>
          <a:xfrm>
            <a:off x="0" y="612845"/>
            <a:ext cx="508635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/>
              <a:t>Beliau</a:t>
            </a:r>
            <a:r>
              <a:rPr lang="en-US" sz="3600" dirty="0"/>
              <a:t> </a:t>
            </a:r>
            <a:r>
              <a:rPr lang="en-US" sz="3600" dirty="0" err="1"/>
              <a:t>adalah</a:t>
            </a:r>
            <a:r>
              <a:rPr lang="en-US" sz="3600" dirty="0"/>
              <a:t> </a:t>
            </a:r>
            <a:r>
              <a:rPr lang="en-US" sz="3600" dirty="0" err="1"/>
              <a:t>Moch</a:t>
            </a:r>
            <a:r>
              <a:rPr lang="en-US" sz="3600" dirty="0"/>
              <a:t>. Hamdani, guru MTs N </a:t>
            </a:r>
            <a:r>
              <a:rPr lang="en-US" sz="3600" dirty="0" err="1"/>
              <a:t>Cening</a:t>
            </a:r>
            <a:r>
              <a:rPr lang="en-US" sz="3600" dirty="0"/>
              <a:t> Angkatan </a:t>
            </a:r>
            <a:r>
              <a:rPr lang="en-US" sz="3600" dirty="0" err="1"/>
              <a:t>kedua</a:t>
            </a:r>
            <a:r>
              <a:rPr lang="en-US" sz="3600" dirty="0"/>
              <a:t> yang </a:t>
            </a:r>
            <a:r>
              <a:rPr lang="en-US" sz="3600" dirty="0" err="1"/>
              <a:t>diberi</a:t>
            </a:r>
            <a:r>
              <a:rPr lang="en-US" sz="3600" dirty="0"/>
              <a:t> </a:t>
            </a:r>
            <a:r>
              <a:rPr lang="en-US" sz="3600" dirty="0" err="1"/>
              <a:t>tugas</a:t>
            </a:r>
            <a:r>
              <a:rPr lang="en-US" sz="3600" dirty="0"/>
              <a:t> </a:t>
            </a:r>
            <a:r>
              <a:rPr lang="en-US" sz="3600" dirty="0" err="1"/>
              <a:t>mengajar</a:t>
            </a:r>
            <a:r>
              <a:rPr lang="en-US" sz="3600" dirty="0"/>
              <a:t> </a:t>
            </a:r>
            <a:r>
              <a:rPr lang="en-US" sz="3600" dirty="0" err="1"/>
              <a:t>mata</a:t>
            </a:r>
            <a:r>
              <a:rPr lang="en-US" sz="3600" dirty="0"/>
              <a:t> Pelajaran </a:t>
            </a:r>
            <a:r>
              <a:rPr lang="en-US" sz="3600" dirty="0" err="1"/>
              <a:t>Akidah</a:t>
            </a:r>
            <a:r>
              <a:rPr lang="en-US" sz="3600" dirty="0"/>
              <a:t> </a:t>
            </a:r>
            <a:r>
              <a:rPr lang="en-US" sz="3600" dirty="0" err="1"/>
              <a:t>Akhlak</a:t>
            </a:r>
            <a:r>
              <a:rPr lang="en-US" sz="3600" dirty="0"/>
              <a:t> dan </a:t>
            </a:r>
            <a:r>
              <a:rPr lang="en-US" sz="3600" dirty="0" err="1"/>
              <a:t>Mulok</a:t>
            </a:r>
            <a:r>
              <a:rPr lang="en-US" sz="3600" dirty="0"/>
              <a:t> </a:t>
            </a:r>
            <a:r>
              <a:rPr lang="en-US" sz="3600" dirty="0" err="1"/>
              <a:t>Kaligrafi</a:t>
            </a:r>
            <a:r>
              <a:rPr lang="en-US" sz="3600" dirty="0"/>
              <a:t>. </a:t>
            </a:r>
            <a:r>
              <a:rPr lang="en-US" sz="3600" dirty="0" err="1"/>
              <a:t>Beliau</a:t>
            </a:r>
            <a:r>
              <a:rPr lang="en-US" sz="3600" dirty="0"/>
              <a:t> mutase</a:t>
            </a:r>
          </a:p>
          <a:p>
            <a:pPr algn="just"/>
            <a:r>
              <a:rPr lang="en-US" sz="3600" dirty="0"/>
              <a:t> </a:t>
            </a:r>
            <a:r>
              <a:rPr lang="en-US" sz="3600" dirty="0" err="1"/>
              <a:t>dari</a:t>
            </a:r>
            <a:r>
              <a:rPr lang="en-US" sz="3600" dirty="0"/>
              <a:t> MTs N </a:t>
            </a:r>
            <a:r>
              <a:rPr lang="en-US" sz="3600" dirty="0" err="1"/>
              <a:t>Cening</a:t>
            </a:r>
            <a:r>
              <a:rPr lang="en-US" sz="3600" dirty="0"/>
              <a:t> </a:t>
            </a:r>
            <a:r>
              <a:rPr lang="en-US" sz="3600" dirty="0" err="1"/>
              <a:t>ke</a:t>
            </a:r>
            <a:r>
              <a:rPr lang="en-US" sz="3600" dirty="0"/>
              <a:t> MTs Negeri di </a:t>
            </a:r>
            <a:r>
              <a:rPr lang="en-US" sz="3600" dirty="0" err="1"/>
              <a:t>Kabupaten</a:t>
            </a:r>
            <a:r>
              <a:rPr lang="en-US" sz="3600" dirty="0"/>
              <a:t> Karawang.</a:t>
            </a:r>
            <a:endParaRPr lang="en-ID" sz="3600" dirty="0"/>
          </a:p>
        </p:txBody>
      </p:sp>
    </p:spTree>
    <p:extLst>
      <p:ext uri="{BB962C8B-B14F-4D97-AF65-F5344CB8AC3E}">
        <p14:creationId xmlns:p14="http://schemas.microsoft.com/office/powerpoint/2010/main" val="15972082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B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3146C04-C568-9963-0FA3-341C2D8E40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11" b="5000"/>
          <a:stretch/>
        </p:blipFill>
        <p:spPr>
          <a:xfrm>
            <a:off x="0" y="0"/>
            <a:ext cx="6972778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70E875C-3735-9F0A-FBE9-A82DE8EE3719}"/>
              </a:ext>
            </a:extLst>
          </p:cNvPr>
          <p:cNvSpPr txBox="1"/>
          <p:nvPr/>
        </p:nvSpPr>
        <p:spPr>
          <a:xfrm>
            <a:off x="7181850" y="889844"/>
            <a:ext cx="501015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/>
              <a:t>Bapak E. Sudarsono, </a:t>
            </a:r>
            <a:r>
              <a:rPr lang="en-US" sz="3600" dirty="0" err="1"/>
              <a:t>beliau</a:t>
            </a:r>
            <a:r>
              <a:rPr lang="en-US" sz="3600" dirty="0"/>
              <a:t> </a:t>
            </a:r>
            <a:r>
              <a:rPr lang="en-US" sz="3600" dirty="0" err="1"/>
              <a:t>adalah</a:t>
            </a:r>
            <a:r>
              <a:rPr lang="en-US" sz="3600" dirty="0"/>
              <a:t> guru </a:t>
            </a:r>
            <a:r>
              <a:rPr lang="en-US" sz="3600" dirty="0" err="1"/>
              <a:t>kiriman</a:t>
            </a:r>
            <a:r>
              <a:rPr lang="en-US" sz="3600" dirty="0"/>
              <a:t> </a:t>
            </a:r>
            <a:r>
              <a:rPr lang="en-US" sz="3600" dirty="0" err="1"/>
              <a:t>dari</a:t>
            </a:r>
            <a:r>
              <a:rPr lang="en-US" sz="3600" dirty="0"/>
              <a:t> </a:t>
            </a:r>
            <a:r>
              <a:rPr lang="en-US" sz="3600" dirty="0" err="1"/>
              <a:t>Provinsi</a:t>
            </a:r>
            <a:r>
              <a:rPr lang="en-US" sz="3600" dirty="0"/>
              <a:t> </a:t>
            </a:r>
            <a:r>
              <a:rPr lang="en-US" sz="3600" dirty="0" err="1"/>
              <a:t>Jawa</a:t>
            </a:r>
            <a:r>
              <a:rPr lang="en-US" sz="3600" dirty="0"/>
              <a:t> Barat </a:t>
            </a:r>
            <a:r>
              <a:rPr lang="en-US" sz="3600" dirty="0" err="1"/>
              <a:t>untuk</a:t>
            </a:r>
            <a:r>
              <a:rPr lang="en-US" sz="3600" dirty="0"/>
              <a:t> MTs N </a:t>
            </a:r>
            <a:r>
              <a:rPr lang="en-US" sz="3600" dirty="0" err="1"/>
              <a:t>Cening</a:t>
            </a:r>
            <a:r>
              <a:rPr lang="en-US" sz="3600" dirty="0"/>
              <a:t> Angkatan </a:t>
            </a:r>
            <a:r>
              <a:rPr lang="en-US" sz="3600" dirty="0" err="1"/>
              <a:t>kedua</a:t>
            </a:r>
            <a:r>
              <a:rPr lang="en-US" sz="3600" dirty="0"/>
              <a:t>. </a:t>
            </a:r>
            <a:r>
              <a:rPr lang="en-US" sz="3600" dirty="0" err="1"/>
              <a:t>Beliau</a:t>
            </a:r>
            <a:r>
              <a:rPr lang="en-US" sz="3600" dirty="0"/>
              <a:t> </a:t>
            </a:r>
            <a:r>
              <a:rPr lang="en-US" sz="3600" dirty="0" err="1"/>
              <a:t>diberi</a:t>
            </a:r>
            <a:r>
              <a:rPr lang="en-US" sz="3600" dirty="0"/>
              <a:t> </a:t>
            </a:r>
            <a:r>
              <a:rPr lang="en-US" sz="3600" dirty="0" err="1"/>
              <a:t>tugas</a:t>
            </a:r>
            <a:r>
              <a:rPr lang="en-US" sz="3600" dirty="0"/>
              <a:t> </a:t>
            </a:r>
            <a:r>
              <a:rPr lang="en-US" sz="3600" dirty="0" err="1"/>
              <a:t>mengajar</a:t>
            </a:r>
            <a:r>
              <a:rPr lang="en-US" sz="3600" dirty="0"/>
              <a:t> Pelajaran Bahasa </a:t>
            </a:r>
            <a:r>
              <a:rPr lang="en-US" sz="3600" dirty="0" err="1"/>
              <a:t>Inggris</a:t>
            </a:r>
            <a:r>
              <a:rPr lang="en-US" sz="3600" dirty="0"/>
              <a:t>. Pada </a:t>
            </a:r>
            <a:r>
              <a:rPr lang="en-US" sz="3600" dirty="0" err="1"/>
              <a:t>tahun</a:t>
            </a:r>
            <a:r>
              <a:rPr lang="en-US" sz="3600" dirty="0"/>
              <a:t> 2008 </a:t>
            </a:r>
            <a:r>
              <a:rPr lang="en-US" sz="3600" dirty="0" err="1"/>
              <a:t>beliau</a:t>
            </a:r>
            <a:r>
              <a:rPr lang="en-US" sz="3600" dirty="0"/>
              <a:t> </a:t>
            </a:r>
            <a:r>
              <a:rPr lang="en-US" sz="3600" dirty="0" err="1"/>
              <a:t>mutasi</a:t>
            </a:r>
            <a:r>
              <a:rPr lang="en-US" sz="3600" dirty="0"/>
              <a:t> </a:t>
            </a:r>
            <a:r>
              <a:rPr lang="en-US" sz="3600" dirty="0" err="1"/>
              <a:t>ke</a:t>
            </a:r>
            <a:r>
              <a:rPr lang="en-US" sz="3600" dirty="0"/>
              <a:t> MAN </a:t>
            </a:r>
            <a:r>
              <a:rPr lang="en-US" sz="3600" dirty="0" err="1"/>
              <a:t>Kragilan</a:t>
            </a:r>
            <a:r>
              <a:rPr lang="en-US" sz="3600" dirty="0"/>
              <a:t>.</a:t>
            </a:r>
            <a:endParaRPr lang="en-ID" sz="3600" dirty="0"/>
          </a:p>
        </p:txBody>
      </p:sp>
    </p:spTree>
    <p:extLst>
      <p:ext uri="{BB962C8B-B14F-4D97-AF65-F5344CB8AC3E}">
        <p14:creationId xmlns:p14="http://schemas.microsoft.com/office/powerpoint/2010/main" val="34624184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B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A326F87-4AD9-963C-5492-0FB86DFC68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360F2C4-0E48-C99D-C497-2EE766AE9BDC}"/>
              </a:ext>
            </a:extLst>
          </p:cNvPr>
          <p:cNvSpPr txBox="1"/>
          <p:nvPr/>
        </p:nvSpPr>
        <p:spPr>
          <a:xfrm>
            <a:off x="5543550" y="1997839"/>
            <a:ext cx="664845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/>
              <a:t>Beliau</a:t>
            </a:r>
            <a:r>
              <a:rPr lang="en-US" sz="3600" dirty="0"/>
              <a:t> </a:t>
            </a:r>
            <a:r>
              <a:rPr lang="en-US" sz="3600" dirty="0" err="1"/>
              <a:t>adalah</a:t>
            </a:r>
            <a:r>
              <a:rPr lang="en-US" sz="3600" dirty="0"/>
              <a:t> </a:t>
            </a:r>
            <a:r>
              <a:rPr lang="en-US" sz="3600" dirty="0" err="1"/>
              <a:t>Almarhum</a:t>
            </a:r>
            <a:r>
              <a:rPr lang="en-US" sz="3600" dirty="0"/>
              <a:t> Bapak </a:t>
            </a:r>
            <a:r>
              <a:rPr lang="en-US" sz="3600" dirty="0" err="1"/>
              <a:t>Wirja</a:t>
            </a:r>
            <a:r>
              <a:rPr lang="en-US" sz="3600" dirty="0"/>
              <a:t>, </a:t>
            </a:r>
            <a:r>
              <a:rPr lang="en-US" sz="3600" dirty="0" err="1"/>
              <a:t>pramubakti</a:t>
            </a:r>
            <a:r>
              <a:rPr lang="en-US" sz="3600" dirty="0"/>
              <a:t> MTs N </a:t>
            </a:r>
            <a:r>
              <a:rPr lang="en-US" sz="3600" dirty="0" err="1"/>
              <a:t>Cening</a:t>
            </a:r>
            <a:r>
              <a:rPr lang="en-US" sz="3600" dirty="0"/>
              <a:t>. </a:t>
            </a:r>
            <a:r>
              <a:rPr lang="en-US" sz="3600" dirty="0" err="1"/>
              <a:t>Beliau</a:t>
            </a:r>
            <a:r>
              <a:rPr lang="en-US" sz="3600" dirty="0"/>
              <a:t> </a:t>
            </a:r>
            <a:r>
              <a:rPr lang="en-US" sz="3600" dirty="0" err="1"/>
              <a:t>adalah</a:t>
            </a:r>
            <a:r>
              <a:rPr lang="en-US" sz="3600" dirty="0"/>
              <a:t> </a:t>
            </a:r>
            <a:r>
              <a:rPr lang="en-US" sz="3600" dirty="0" err="1"/>
              <a:t>ayahanda</a:t>
            </a:r>
            <a:r>
              <a:rPr lang="en-US" sz="3600" dirty="0"/>
              <a:t> </a:t>
            </a:r>
            <a:r>
              <a:rPr lang="en-US" sz="3600" dirty="0" err="1"/>
              <a:t>dari</a:t>
            </a:r>
            <a:r>
              <a:rPr lang="en-US" sz="3600" dirty="0"/>
              <a:t> Dede Iskandar, </a:t>
            </a:r>
            <a:r>
              <a:rPr lang="en-US" sz="3600" dirty="0" err="1"/>
              <a:t>Pramubakti</a:t>
            </a:r>
            <a:r>
              <a:rPr lang="en-US" sz="3600" dirty="0"/>
              <a:t> MTs N 5 </a:t>
            </a:r>
            <a:r>
              <a:rPr lang="en-US" sz="3600" dirty="0" err="1"/>
              <a:t>Pandeglang</a:t>
            </a:r>
            <a:r>
              <a:rPr lang="en-US" sz="3600" dirty="0"/>
              <a:t>.</a:t>
            </a:r>
            <a:endParaRPr lang="en-ID" sz="3600" dirty="0"/>
          </a:p>
        </p:txBody>
      </p:sp>
    </p:spTree>
    <p:extLst>
      <p:ext uri="{BB962C8B-B14F-4D97-AF65-F5344CB8AC3E}">
        <p14:creationId xmlns:p14="http://schemas.microsoft.com/office/powerpoint/2010/main" val="17483277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B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894B22E-8FD0-6E72-4095-CC5C344A8F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500" y="0"/>
            <a:ext cx="51435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A6063B9-F193-5D6C-D3C6-23393A085F7E}"/>
              </a:ext>
            </a:extLst>
          </p:cNvPr>
          <p:cNvSpPr txBox="1"/>
          <p:nvPr/>
        </p:nvSpPr>
        <p:spPr>
          <a:xfrm>
            <a:off x="0" y="2551837"/>
            <a:ext cx="68008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/>
              <a:t>Almarhum</a:t>
            </a:r>
            <a:r>
              <a:rPr lang="en-US" sz="3600" dirty="0"/>
              <a:t> Bapak </a:t>
            </a:r>
            <a:r>
              <a:rPr lang="en-US" sz="3600" dirty="0" err="1"/>
              <a:t>Atma</a:t>
            </a:r>
            <a:r>
              <a:rPr lang="en-US" sz="3600" dirty="0"/>
              <a:t> </a:t>
            </a:r>
            <a:r>
              <a:rPr lang="en-US" sz="3600" dirty="0" err="1"/>
              <a:t>adalah</a:t>
            </a:r>
            <a:r>
              <a:rPr lang="en-US" sz="3600" dirty="0"/>
              <a:t> </a:t>
            </a:r>
            <a:r>
              <a:rPr lang="en-US" sz="3600" dirty="0" err="1"/>
              <a:t>pramubakti</a:t>
            </a:r>
            <a:r>
              <a:rPr lang="en-US" sz="3600" dirty="0"/>
              <a:t> MTs N 5 </a:t>
            </a:r>
            <a:r>
              <a:rPr lang="en-US" sz="3600" dirty="0" err="1"/>
              <a:t>Pandeglang</a:t>
            </a:r>
            <a:r>
              <a:rPr lang="en-US" sz="3600" dirty="0"/>
              <a:t> </a:t>
            </a:r>
            <a:r>
              <a:rPr lang="en-US" sz="3600" dirty="0" err="1"/>
              <a:t>periode</a:t>
            </a:r>
            <a:r>
              <a:rPr lang="en-US" sz="3600" dirty="0"/>
              <a:t> Bu </a:t>
            </a:r>
            <a:r>
              <a:rPr lang="en-US" sz="3600" dirty="0" err="1"/>
              <a:t>Hj</a:t>
            </a:r>
            <a:r>
              <a:rPr lang="en-US" sz="3600" dirty="0"/>
              <a:t>. Tati </a:t>
            </a:r>
            <a:r>
              <a:rPr lang="en-US" sz="3600" dirty="0" err="1"/>
              <a:t>Jumiati</a:t>
            </a:r>
            <a:r>
              <a:rPr lang="en-US" sz="3600" dirty="0"/>
              <a:t>, M. Pd. </a:t>
            </a:r>
            <a:endParaRPr lang="en-ID" sz="3600" dirty="0"/>
          </a:p>
        </p:txBody>
      </p:sp>
    </p:spTree>
    <p:extLst>
      <p:ext uri="{BB962C8B-B14F-4D97-AF65-F5344CB8AC3E}">
        <p14:creationId xmlns:p14="http://schemas.microsoft.com/office/powerpoint/2010/main" val="9403436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B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7058FA2-2296-A918-713B-330E6AF3D7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33" r="8148" b="5000"/>
          <a:stretch/>
        </p:blipFill>
        <p:spPr>
          <a:xfrm>
            <a:off x="-1" y="0"/>
            <a:ext cx="5298393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08D4C20-B671-8D4F-8D1D-36C8109CD501}"/>
              </a:ext>
            </a:extLst>
          </p:cNvPr>
          <p:cNvSpPr txBox="1"/>
          <p:nvPr/>
        </p:nvSpPr>
        <p:spPr>
          <a:xfrm>
            <a:off x="5543550" y="2274838"/>
            <a:ext cx="63817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/>
              <a:t>Almarhum</a:t>
            </a:r>
            <a:r>
              <a:rPr lang="en-US" sz="3600" dirty="0"/>
              <a:t> Bapak </a:t>
            </a:r>
            <a:r>
              <a:rPr lang="en-US" sz="3600" dirty="0" err="1"/>
              <a:t>Engkos</a:t>
            </a:r>
            <a:r>
              <a:rPr lang="en-US" sz="3600" dirty="0"/>
              <a:t> </a:t>
            </a:r>
            <a:r>
              <a:rPr lang="en-US" sz="3600" dirty="0" err="1"/>
              <a:t>Kosasih</a:t>
            </a:r>
            <a:r>
              <a:rPr lang="en-US" sz="3600" dirty="0"/>
              <a:t> </a:t>
            </a:r>
            <a:r>
              <a:rPr lang="en-US" sz="3600" dirty="0" err="1"/>
              <a:t>adalah</a:t>
            </a:r>
            <a:r>
              <a:rPr lang="en-US" sz="3600" dirty="0"/>
              <a:t> </a:t>
            </a:r>
            <a:r>
              <a:rPr lang="en-US" sz="3600" dirty="0" err="1"/>
              <a:t>pramubakti</a:t>
            </a:r>
            <a:r>
              <a:rPr lang="en-US" sz="3600" dirty="0"/>
              <a:t> MTs N 5 </a:t>
            </a:r>
            <a:r>
              <a:rPr lang="en-US" sz="3600" dirty="0" err="1"/>
              <a:t>Pandeglang</a:t>
            </a:r>
            <a:r>
              <a:rPr lang="en-US" sz="3600" dirty="0"/>
              <a:t> </a:t>
            </a:r>
            <a:r>
              <a:rPr lang="en-US" sz="3600" dirty="0" err="1"/>
              <a:t>periode</a:t>
            </a:r>
            <a:r>
              <a:rPr lang="en-US" sz="3600" dirty="0"/>
              <a:t> Bu </a:t>
            </a:r>
            <a:r>
              <a:rPr lang="en-US" sz="3600" dirty="0" err="1"/>
              <a:t>Hj</a:t>
            </a:r>
            <a:r>
              <a:rPr lang="en-US" sz="3600" dirty="0"/>
              <a:t>. Tati </a:t>
            </a:r>
            <a:r>
              <a:rPr lang="en-US" sz="3600" dirty="0" err="1"/>
              <a:t>Jumiati</a:t>
            </a:r>
            <a:r>
              <a:rPr lang="en-US" sz="3600" dirty="0"/>
              <a:t>, M. Pd.</a:t>
            </a:r>
            <a:endParaRPr lang="en-ID" sz="3600" dirty="0"/>
          </a:p>
        </p:txBody>
      </p:sp>
    </p:spTree>
    <p:extLst>
      <p:ext uri="{BB962C8B-B14F-4D97-AF65-F5344CB8AC3E}">
        <p14:creationId xmlns:p14="http://schemas.microsoft.com/office/powerpoint/2010/main" val="36762153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B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9CDE74B-30FE-8883-240E-41EAE22CF3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02"/>
          <a:stretch/>
        </p:blipFill>
        <p:spPr>
          <a:xfrm>
            <a:off x="0" y="0"/>
            <a:ext cx="7271439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D15C553-60E0-BBF8-4865-2132A0A7AA6B}"/>
              </a:ext>
            </a:extLst>
          </p:cNvPr>
          <p:cNvSpPr txBox="1"/>
          <p:nvPr/>
        </p:nvSpPr>
        <p:spPr>
          <a:xfrm>
            <a:off x="7405141" y="2151727"/>
            <a:ext cx="478685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MTs Negeri 5 </a:t>
            </a:r>
            <a:r>
              <a:rPr lang="en-US" sz="3200" dirty="0" err="1"/>
              <a:t>Pandeglang</a:t>
            </a:r>
            <a:r>
              <a:rPr lang="en-US" sz="3200" dirty="0"/>
              <a:t>  </a:t>
            </a:r>
            <a:r>
              <a:rPr lang="en-US" sz="3200" dirty="0" err="1"/>
              <a:t>dahulu</a:t>
            </a:r>
            <a:r>
              <a:rPr lang="en-US" sz="3200" dirty="0"/>
              <a:t> </a:t>
            </a:r>
            <a:r>
              <a:rPr lang="en-US" sz="3200" dirty="0" err="1"/>
              <a:t>adalah</a:t>
            </a:r>
            <a:r>
              <a:rPr lang="en-US" sz="3200" dirty="0"/>
              <a:t> MTs </a:t>
            </a:r>
            <a:r>
              <a:rPr lang="en-US" sz="3200" dirty="0" err="1"/>
              <a:t>Mathla’ul</a:t>
            </a:r>
            <a:r>
              <a:rPr lang="en-US" sz="3200" dirty="0"/>
              <a:t> Anwar </a:t>
            </a:r>
            <a:r>
              <a:rPr lang="en-US" sz="3200" dirty="0" err="1"/>
              <a:t>Cening</a:t>
            </a:r>
            <a:r>
              <a:rPr lang="en-US" sz="3200" dirty="0"/>
              <a:t>, </a:t>
            </a:r>
            <a:r>
              <a:rPr lang="en-US" sz="3200" dirty="0" err="1"/>
              <a:t>sebelum</a:t>
            </a:r>
            <a:r>
              <a:rPr lang="en-US" sz="3200" dirty="0"/>
              <a:t> </a:t>
            </a:r>
            <a:r>
              <a:rPr lang="en-US" sz="3200" dirty="0" err="1"/>
              <a:t>menjadi</a:t>
            </a:r>
            <a:r>
              <a:rPr lang="en-US" sz="3200" dirty="0"/>
              <a:t> Madrasah Negeri pada </a:t>
            </a:r>
            <a:r>
              <a:rPr lang="en-US" sz="3200" dirty="0" err="1"/>
              <a:t>Tahun</a:t>
            </a:r>
            <a:r>
              <a:rPr lang="en-US" sz="3200" dirty="0"/>
              <a:t> 1995.</a:t>
            </a:r>
            <a:endParaRPr lang="en-ID" sz="3200" dirty="0"/>
          </a:p>
        </p:txBody>
      </p:sp>
    </p:spTree>
    <p:extLst>
      <p:ext uri="{BB962C8B-B14F-4D97-AF65-F5344CB8AC3E}">
        <p14:creationId xmlns:p14="http://schemas.microsoft.com/office/powerpoint/2010/main" val="17935429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B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FBEF96-786C-44EC-4CF7-E01DC73862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6303" y="0"/>
            <a:ext cx="3855697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DD8FB88-0083-1460-5795-828D8B66FC2F}"/>
              </a:ext>
            </a:extLst>
          </p:cNvPr>
          <p:cNvSpPr txBox="1"/>
          <p:nvPr/>
        </p:nvSpPr>
        <p:spPr>
          <a:xfrm>
            <a:off x="476250" y="1997839"/>
            <a:ext cx="767715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/>
              <a:t>Almarhum</a:t>
            </a:r>
            <a:r>
              <a:rPr lang="en-US" sz="3600" dirty="0"/>
              <a:t> Bapak </a:t>
            </a:r>
            <a:r>
              <a:rPr lang="en-US" sz="3600" dirty="0" err="1"/>
              <a:t>Puadudin</a:t>
            </a:r>
            <a:r>
              <a:rPr lang="en-US" sz="3600" dirty="0"/>
              <a:t>, S. Ag </a:t>
            </a:r>
            <a:r>
              <a:rPr lang="en-US" sz="3600" dirty="0" err="1"/>
              <a:t>adalah</a:t>
            </a:r>
            <a:r>
              <a:rPr lang="en-US" sz="3600" dirty="0"/>
              <a:t> guru MTs N </a:t>
            </a:r>
            <a:r>
              <a:rPr lang="en-US" sz="3600" dirty="0" err="1"/>
              <a:t>Cening</a:t>
            </a:r>
            <a:r>
              <a:rPr lang="en-US" sz="3600" dirty="0"/>
              <a:t> yang </a:t>
            </a:r>
            <a:r>
              <a:rPr lang="en-US" sz="3600" dirty="0" err="1"/>
              <a:t>diberikan</a:t>
            </a:r>
            <a:r>
              <a:rPr lang="en-US" sz="3600" dirty="0"/>
              <a:t> </a:t>
            </a:r>
            <a:r>
              <a:rPr lang="en-US" sz="3600" dirty="0" err="1"/>
              <a:t>tugas</a:t>
            </a:r>
            <a:r>
              <a:rPr lang="en-US" sz="3600" dirty="0"/>
              <a:t> </a:t>
            </a:r>
            <a:r>
              <a:rPr lang="en-US" sz="3600" dirty="0" err="1"/>
              <a:t>mengajar</a:t>
            </a:r>
            <a:r>
              <a:rPr lang="en-US" sz="3600" dirty="0"/>
              <a:t> </a:t>
            </a:r>
            <a:r>
              <a:rPr lang="en-US" sz="3600" dirty="0" err="1"/>
              <a:t>mata</a:t>
            </a:r>
            <a:r>
              <a:rPr lang="en-US" sz="3600" dirty="0"/>
              <a:t> Pelajaran </a:t>
            </a:r>
            <a:r>
              <a:rPr lang="en-US" sz="3600" dirty="0" err="1"/>
              <a:t>Akidah</a:t>
            </a:r>
            <a:r>
              <a:rPr lang="en-US" sz="3600" dirty="0"/>
              <a:t> </a:t>
            </a:r>
            <a:r>
              <a:rPr lang="en-US" sz="3600" dirty="0" err="1"/>
              <a:t>Akhlak</a:t>
            </a:r>
            <a:r>
              <a:rPr lang="en-US" sz="3600" dirty="0"/>
              <a:t>. </a:t>
            </a:r>
            <a:r>
              <a:rPr lang="en-US" sz="3600" dirty="0" err="1"/>
              <a:t>Beliau</a:t>
            </a:r>
            <a:r>
              <a:rPr lang="en-US" sz="3600" dirty="0"/>
              <a:t> </a:t>
            </a:r>
            <a:r>
              <a:rPr lang="en-US" sz="3600" dirty="0" err="1"/>
              <a:t>meninggal</a:t>
            </a:r>
            <a:r>
              <a:rPr lang="en-US" sz="3600" dirty="0"/>
              <a:t> dunia </a:t>
            </a:r>
            <a:r>
              <a:rPr lang="en-US" sz="3600" dirty="0" err="1"/>
              <a:t>tahun</a:t>
            </a:r>
            <a:r>
              <a:rPr lang="en-US" sz="3600" dirty="0"/>
              <a:t> 2010.</a:t>
            </a:r>
            <a:endParaRPr lang="en-ID" sz="3600" dirty="0"/>
          </a:p>
        </p:txBody>
      </p:sp>
    </p:spTree>
    <p:extLst>
      <p:ext uri="{BB962C8B-B14F-4D97-AF65-F5344CB8AC3E}">
        <p14:creationId xmlns:p14="http://schemas.microsoft.com/office/powerpoint/2010/main" val="36751912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B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E064523-F865-5736-F667-1E2E7760FE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050157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48219D4-B74F-C9E0-6B9D-4361CF9E5A63}"/>
              </a:ext>
            </a:extLst>
          </p:cNvPr>
          <p:cNvSpPr txBox="1"/>
          <p:nvPr/>
        </p:nvSpPr>
        <p:spPr>
          <a:xfrm>
            <a:off x="7562850" y="1443841"/>
            <a:ext cx="462915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/>
              <a:t>Bapak </a:t>
            </a:r>
            <a:r>
              <a:rPr lang="en-US" sz="3600" dirty="0" err="1"/>
              <a:t>Sahronii</a:t>
            </a:r>
            <a:r>
              <a:rPr lang="en-US" sz="3600" dirty="0"/>
              <a:t>, S. Ag </a:t>
            </a:r>
            <a:r>
              <a:rPr lang="en-US" sz="3600" dirty="0" err="1"/>
              <a:t>adalah</a:t>
            </a:r>
            <a:r>
              <a:rPr lang="en-US" sz="3600" dirty="0"/>
              <a:t> guru MTs N 5 </a:t>
            </a:r>
            <a:r>
              <a:rPr lang="en-US" sz="3600" dirty="0" err="1"/>
              <a:t>Pandeglang</a:t>
            </a:r>
            <a:r>
              <a:rPr lang="en-US" sz="3600" dirty="0"/>
              <a:t> </a:t>
            </a:r>
            <a:r>
              <a:rPr lang="en-US" sz="3600" dirty="0" err="1"/>
              <a:t>mata</a:t>
            </a:r>
            <a:r>
              <a:rPr lang="en-US" sz="3600" dirty="0"/>
              <a:t> Pelajaran Al Qur’an dan </a:t>
            </a:r>
            <a:r>
              <a:rPr lang="en-US" sz="3600" dirty="0" err="1"/>
              <a:t>Hadist</a:t>
            </a:r>
            <a:r>
              <a:rPr lang="en-US" sz="3600" dirty="0"/>
              <a:t>. </a:t>
            </a:r>
            <a:r>
              <a:rPr lang="en-US" sz="3600" dirty="0" err="1"/>
              <a:t>Beliau</a:t>
            </a:r>
            <a:r>
              <a:rPr lang="en-US" sz="3600" dirty="0"/>
              <a:t> </a:t>
            </a:r>
            <a:r>
              <a:rPr lang="en-US" sz="3600" dirty="0" err="1"/>
              <a:t>sudah</a:t>
            </a:r>
            <a:r>
              <a:rPr lang="en-US" sz="3600" dirty="0"/>
              <a:t> </a:t>
            </a:r>
            <a:r>
              <a:rPr lang="en-US" sz="3600" dirty="0" err="1"/>
              <a:t>mutasi</a:t>
            </a:r>
            <a:r>
              <a:rPr lang="en-US" sz="3600" dirty="0"/>
              <a:t> </a:t>
            </a:r>
            <a:r>
              <a:rPr lang="en-US" sz="3600" dirty="0" err="1"/>
              <a:t>ke</a:t>
            </a:r>
            <a:r>
              <a:rPr lang="en-US" sz="3600" dirty="0"/>
              <a:t> Madrasah di </a:t>
            </a:r>
            <a:r>
              <a:rPr lang="en-US" sz="3600" dirty="0" err="1"/>
              <a:t>Kabupaten</a:t>
            </a:r>
            <a:r>
              <a:rPr lang="en-US" sz="3600" dirty="0"/>
              <a:t> </a:t>
            </a:r>
            <a:r>
              <a:rPr lang="en-US" sz="3600" dirty="0" err="1"/>
              <a:t>Serang</a:t>
            </a:r>
            <a:r>
              <a:rPr lang="en-US" sz="3600" dirty="0"/>
              <a:t>.</a:t>
            </a:r>
            <a:endParaRPr lang="en-ID" sz="3600" dirty="0"/>
          </a:p>
        </p:txBody>
      </p:sp>
    </p:spTree>
    <p:extLst>
      <p:ext uri="{BB962C8B-B14F-4D97-AF65-F5344CB8AC3E}">
        <p14:creationId xmlns:p14="http://schemas.microsoft.com/office/powerpoint/2010/main" val="5819947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B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A67ABFE-D24D-8C99-1B9A-0A06A13318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97078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D3EEB08-1293-96E6-7EAA-B0B26F4D72D3}"/>
              </a:ext>
            </a:extLst>
          </p:cNvPr>
          <p:cNvSpPr txBox="1"/>
          <p:nvPr/>
        </p:nvSpPr>
        <p:spPr>
          <a:xfrm>
            <a:off x="5810250" y="1997839"/>
            <a:ext cx="638175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/>
              <a:t>Bapak TB. </a:t>
            </a:r>
            <a:r>
              <a:rPr lang="en-US" sz="3600" dirty="0" err="1"/>
              <a:t>Heriana</a:t>
            </a:r>
            <a:r>
              <a:rPr lang="en-US" sz="3600" dirty="0"/>
              <a:t> </a:t>
            </a:r>
            <a:r>
              <a:rPr lang="en-US" sz="3600" dirty="0" err="1"/>
              <a:t>adalah</a:t>
            </a:r>
            <a:r>
              <a:rPr lang="en-US" sz="3600" dirty="0"/>
              <a:t> guru </a:t>
            </a:r>
            <a:r>
              <a:rPr lang="en-US" sz="3600" dirty="0" err="1"/>
              <a:t>honorer</a:t>
            </a:r>
            <a:r>
              <a:rPr lang="en-US" sz="3600" dirty="0"/>
              <a:t> MTs N </a:t>
            </a:r>
            <a:r>
              <a:rPr lang="en-US" sz="3600" dirty="0" err="1"/>
              <a:t>Cening</a:t>
            </a:r>
            <a:r>
              <a:rPr lang="en-US" sz="3600" dirty="0"/>
              <a:t> </a:t>
            </a:r>
            <a:r>
              <a:rPr lang="en-US" sz="3600" dirty="0" err="1"/>
              <a:t>mata</a:t>
            </a:r>
            <a:r>
              <a:rPr lang="en-US" sz="3600" dirty="0"/>
              <a:t> Pelajaran </a:t>
            </a:r>
            <a:r>
              <a:rPr lang="en-US" sz="3600" dirty="0" err="1"/>
              <a:t>Matematika</a:t>
            </a:r>
            <a:r>
              <a:rPr lang="en-US" sz="3600" dirty="0"/>
              <a:t>. </a:t>
            </a:r>
            <a:r>
              <a:rPr lang="en-US" sz="3600" dirty="0" err="1"/>
              <a:t>Beliau</a:t>
            </a:r>
            <a:r>
              <a:rPr lang="en-US" sz="3600" dirty="0"/>
              <a:t> </a:t>
            </a:r>
            <a:r>
              <a:rPr lang="en-US" sz="3600" dirty="0" err="1"/>
              <a:t>saat</a:t>
            </a:r>
            <a:r>
              <a:rPr lang="en-US" sz="3600" dirty="0"/>
              <a:t> </a:t>
            </a:r>
            <a:r>
              <a:rPr lang="en-US" sz="3600" dirty="0" err="1"/>
              <a:t>ini</a:t>
            </a:r>
            <a:r>
              <a:rPr lang="en-US" sz="3600" dirty="0"/>
              <a:t> </a:t>
            </a:r>
            <a:r>
              <a:rPr lang="en-US" sz="3600" dirty="0" err="1"/>
              <a:t>bertugas</a:t>
            </a:r>
            <a:r>
              <a:rPr lang="en-US" sz="3600" dirty="0"/>
              <a:t> di SMK Negeri </a:t>
            </a:r>
            <a:r>
              <a:rPr lang="en-US" sz="3600" dirty="0" err="1"/>
              <a:t>Kabupaten</a:t>
            </a:r>
            <a:r>
              <a:rPr lang="en-US" sz="3600" dirty="0"/>
              <a:t> </a:t>
            </a:r>
            <a:r>
              <a:rPr lang="en-US" sz="3600" dirty="0" err="1"/>
              <a:t>Pandeglang</a:t>
            </a:r>
            <a:r>
              <a:rPr lang="en-US" sz="3600" dirty="0"/>
              <a:t>.</a:t>
            </a:r>
            <a:endParaRPr lang="en-ID" sz="3600" dirty="0"/>
          </a:p>
        </p:txBody>
      </p:sp>
    </p:spTree>
    <p:extLst>
      <p:ext uri="{BB962C8B-B14F-4D97-AF65-F5344CB8AC3E}">
        <p14:creationId xmlns:p14="http://schemas.microsoft.com/office/powerpoint/2010/main" val="6218384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B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3BAFA5C-BAF1-3504-7A0B-77E2AB22FF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9981" y="0"/>
            <a:ext cx="5502019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D55FDCD-46D4-E69A-1A43-05EEF04992C7}"/>
              </a:ext>
            </a:extLst>
          </p:cNvPr>
          <p:cNvSpPr txBox="1"/>
          <p:nvPr/>
        </p:nvSpPr>
        <p:spPr>
          <a:xfrm>
            <a:off x="247650" y="1720840"/>
            <a:ext cx="600075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/>
              <a:t>Tata </a:t>
            </a:r>
            <a:r>
              <a:rPr lang="en-US" sz="3600" dirty="0" err="1"/>
              <a:t>Suharta</a:t>
            </a:r>
            <a:r>
              <a:rPr lang="en-US" sz="3600" dirty="0"/>
              <a:t>, SS. </a:t>
            </a:r>
            <a:r>
              <a:rPr lang="en-US" sz="3600" dirty="0" err="1"/>
              <a:t>Adalah</a:t>
            </a:r>
            <a:r>
              <a:rPr lang="en-US" sz="3600" dirty="0"/>
              <a:t> guru </a:t>
            </a:r>
            <a:r>
              <a:rPr lang="en-US" sz="3600" dirty="0" err="1"/>
              <a:t>honorer</a:t>
            </a:r>
            <a:r>
              <a:rPr lang="en-US" sz="3600" dirty="0"/>
              <a:t> MTs N </a:t>
            </a:r>
            <a:r>
              <a:rPr lang="en-US" sz="3600" dirty="0" err="1"/>
              <a:t>Cening</a:t>
            </a:r>
            <a:r>
              <a:rPr lang="en-US" sz="3600" dirty="0"/>
              <a:t> pada </a:t>
            </a:r>
            <a:r>
              <a:rPr lang="en-US" sz="3600" dirty="0" err="1"/>
              <a:t>tahun</a:t>
            </a:r>
            <a:r>
              <a:rPr lang="en-US" sz="3600" dirty="0"/>
              <a:t> 2003 </a:t>
            </a:r>
            <a:r>
              <a:rPr lang="en-US" sz="3600" dirty="0" err="1"/>
              <a:t>mengajar</a:t>
            </a:r>
            <a:r>
              <a:rPr lang="en-US" sz="3600" dirty="0"/>
              <a:t> </a:t>
            </a:r>
            <a:r>
              <a:rPr lang="en-US" sz="3600" dirty="0" err="1"/>
              <a:t>mata</a:t>
            </a:r>
            <a:r>
              <a:rPr lang="en-US" sz="3600" dirty="0"/>
              <a:t> Pelajaran </a:t>
            </a:r>
            <a:r>
              <a:rPr lang="en-US" sz="3600" dirty="0" err="1"/>
              <a:t>Fisika</a:t>
            </a:r>
            <a:r>
              <a:rPr lang="en-US" sz="3600" dirty="0"/>
              <a:t>. </a:t>
            </a:r>
            <a:r>
              <a:rPr lang="en-US" sz="3600" dirty="0" err="1"/>
              <a:t>Sekarang</a:t>
            </a:r>
            <a:r>
              <a:rPr lang="en-US" sz="3600" dirty="0"/>
              <a:t> </a:t>
            </a:r>
            <a:r>
              <a:rPr lang="en-US" sz="3600" dirty="0" err="1"/>
              <a:t>beliau</a:t>
            </a:r>
            <a:r>
              <a:rPr lang="en-US" sz="3600" dirty="0"/>
              <a:t> </a:t>
            </a:r>
            <a:r>
              <a:rPr lang="en-US" sz="3600" dirty="0" err="1"/>
              <a:t>sudah</a:t>
            </a:r>
            <a:r>
              <a:rPr lang="en-US" sz="3600" dirty="0"/>
              <a:t> </a:t>
            </a:r>
            <a:r>
              <a:rPr lang="en-US" sz="3600" dirty="0" err="1"/>
              <a:t>menjadi</a:t>
            </a:r>
            <a:r>
              <a:rPr lang="en-US" sz="3600" dirty="0"/>
              <a:t> ASN di SMAN </a:t>
            </a:r>
            <a:r>
              <a:rPr lang="en-US" sz="3600" dirty="0" err="1"/>
              <a:t>Kabupaten</a:t>
            </a:r>
            <a:r>
              <a:rPr lang="en-US" sz="3600" dirty="0"/>
              <a:t> </a:t>
            </a:r>
            <a:r>
              <a:rPr lang="en-US" sz="3600" dirty="0" err="1"/>
              <a:t>Pandeglang</a:t>
            </a:r>
            <a:r>
              <a:rPr lang="en-US" sz="3600" dirty="0"/>
              <a:t>.</a:t>
            </a:r>
            <a:endParaRPr lang="en-ID" sz="3600" dirty="0"/>
          </a:p>
        </p:txBody>
      </p:sp>
    </p:spTree>
    <p:extLst>
      <p:ext uri="{BB962C8B-B14F-4D97-AF65-F5344CB8AC3E}">
        <p14:creationId xmlns:p14="http://schemas.microsoft.com/office/powerpoint/2010/main" val="11129689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B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65E1690-8BB0-E501-A6D2-5277E6A66D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92" r="8858"/>
          <a:stretch/>
        </p:blipFill>
        <p:spPr>
          <a:xfrm>
            <a:off x="0" y="-12680"/>
            <a:ext cx="60198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696D3E9-369F-3C92-DA6A-F12C767FEA1E}"/>
              </a:ext>
            </a:extLst>
          </p:cNvPr>
          <p:cNvSpPr txBox="1"/>
          <p:nvPr/>
        </p:nvSpPr>
        <p:spPr>
          <a:xfrm>
            <a:off x="6172201" y="1997839"/>
            <a:ext cx="601979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/>
              <a:t>Bapak </a:t>
            </a:r>
            <a:r>
              <a:rPr lang="en-US" sz="3600" dirty="0" err="1"/>
              <a:t>Iip</a:t>
            </a:r>
            <a:r>
              <a:rPr lang="en-US" sz="3600" dirty="0"/>
              <a:t> Jauhari, M. Pd </a:t>
            </a:r>
            <a:r>
              <a:rPr lang="en-US" sz="3600" dirty="0" err="1"/>
              <a:t>pernah</a:t>
            </a:r>
            <a:r>
              <a:rPr lang="en-US" sz="3600" dirty="0"/>
              <a:t> </a:t>
            </a:r>
            <a:r>
              <a:rPr lang="en-US" sz="3600" dirty="0" err="1"/>
              <a:t>mengajar</a:t>
            </a:r>
            <a:r>
              <a:rPr lang="en-US" sz="3600" dirty="0"/>
              <a:t> di MTs N </a:t>
            </a:r>
            <a:r>
              <a:rPr lang="en-US" sz="3600" dirty="0" err="1"/>
              <a:t>Cening</a:t>
            </a:r>
            <a:r>
              <a:rPr lang="en-US" sz="3600" dirty="0"/>
              <a:t> </a:t>
            </a:r>
            <a:r>
              <a:rPr lang="en-US" sz="3600" dirty="0" err="1"/>
              <a:t>sebagai</a:t>
            </a:r>
            <a:r>
              <a:rPr lang="en-US" sz="3600" dirty="0"/>
              <a:t> guru Bahasa </a:t>
            </a:r>
            <a:r>
              <a:rPr lang="en-US" sz="3600" dirty="0" err="1"/>
              <a:t>Inggris</a:t>
            </a:r>
            <a:r>
              <a:rPr lang="en-US" sz="3600" dirty="0"/>
              <a:t>. </a:t>
            </a:r>
            <a:r>
              <a:rPr lang="en-US" sz="3600" dirty="0" err="1"/>
              <a:t>Beliau</a:t>
            </a:r>
            <a:r>
              <a:rPr lang="en-US" sz="3600" dirty="0"/>
              <a:t> </a:t>
            </a:r>
            <a:r>
              <a:rPr lang="en-US" sz="3600" dirty="0" err="1"/>
              <a:t>sekarang</a:t>
            </a:r>
            <a:r>
              <a:rPr lang="en-US" sz="3600" dirty="0"/>
              <a:t> </a:t>
            </a:r>
            <a:r>
              <a:rPr lang="en-US" sz="3600" dirty="0" err="1"/>
              <a:t>bertugas</a:t>
            </a:r>
            <a:r>
              <a:rPr lang="en-US" sz="3600" dirty="0"/>
              <a:t> di SMP Negeri 1 </a:t>
            </a:r>
            <a:r>
              <a:rPr lang="en-US" sz="3600" dirty="0" err="1"/>
              <a:t>Jiput</a:t>
            </a:r>
            <a:r>
              <a:rPr lang="en-US" sz="3600" dirty="0"/>
              <a:t>.</a:t>
            </a:r>
            <a:endParaRPr lang="en-ID" sz="3600" dirty="0"/>
          </a:p>
        </p:txBody>
      </p:sp>
    </p:spTree>
    <p:extLst>
      <p:ext uri="{BB962C8B-B14F-4D97-AF65-F5344CB8AC3E}">
        <p14:creationId xmlns:p14="http://schemas.microsoft.com/office/powerpoint/2010/main" val="42059371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B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D0FF557-4D2F-0A95-09AD-11AD7A0B0C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44"/>
          <a:stretch/>
        </p:blipFill>
        <p:spPr>
          <a:xfrm>
            <a:off x="8713767" y="0"/>
            <a:ext cx="3478233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BCE4654-2CC3-5484-6D26-2CF880357F65}"/>
              </a:ext>
            </a:extLst>
          </p:cNvPr>
          <p:cNvSpPr txBox="1"/>
          <p:nvPr/>
        </p:nvSpPr>
        <p:spPr>
          <a:xfrm>
            <a:off x="209550" y="1166843"/>
            <a:ext cx="802005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/>
              <a:t>Ibu </a:t>
            </a:r>
            <a:r>
              <a:rPr lang="en-US" sz="3600" dirty="0" err="1"/>
              <a:t>Yayah</a:t>
            </a:r>
            <a:r>
              <a:rPr lang="en-US" sz="3600" dirty="0"/>
              <a:t> </a:t>
            </a:r>
            <a:r>
              <a:rPr lang="en-US" sz="3600" dirty="0" err="1"/>
              <a:t>Sunaryah</a:t>
            </a:r>
            <a:r>
              <a:rPr lang="en-US" sz="3600" dirty="0"/>
              <a:t>, S. Pd </a:t>
            </a:r>
            <a:r>
              <a:rPr lang="en-US" sz="3600" dirty="0" err="1"/>
              <a:t>pernah</a:t>
            </a:r>
            <a:r>
              <a:rPr lang="en-US" sz="3600" dirty="0"/>
              <a:t> </a:t>
            </a:r>
            <a:r>
              <a:rPr lang="en-US" sz="3600" dirty="0" err="1"/>
              <a:t>mengajar</a:t>
            </a:r>
            <a:r>
              <a:rPr lang="en-US" sz="3600" dirty="0"/>
              <a:t> di MTs N </a:t>
            </a:r>
            <a:r>
              <a:rPr lang="en-US" sz="3600" dirty="0" err="1"/>
              <a:t>Cening</a:t>
            </a:r>
            <a:r>
              <a:rPr lang="en-US" sz="3600" dirty="0"/>
              <a:t> pada </a:t>
            </a:r>
            <a:r>
              <a:rPr lang="en-US" sz="3600" dirty="0" err="1"/>
              <a:t>Tahun</a:t>
            </a:r>
            <a:r>
              <a:rPr lang="en-US" sz="3600" dirty="0"/>
              <a:t> 1998 </a:t>
            </a:r>
            <a:r>
              <a:rPr lang="en-US" sz="3600" dirty="0" err="1"/>
              <a:t>mengajar</a:t>
            </a:r>
            <a:r>
              <a:rPr lang="en-US" sz="3600" dirty="0"/>
              <a:t> Pelajaran </a:t>
            </a:r>
            <a:r>
              <a:rPr lang="en-US" sz="3600" dirty="0" err="1"/>
              <a:t>Biologi</a:t>
            </a:r>
            <a:r>
              <a:rPr lang="en-US" sz="3600" dirty="0"/>
              <a:t> </a:t>
            </a:r>
            <a:r>
              <a:rPr lang="en-US" sz="3600" dirty="0" err="1"/>
              <a:t>sekaligus</a:t>
            </a:r>
            <a:r>
              <a:rPr lang="en-US" sz="3600" dirty="0"/>
              <a:t> </a:t>
            </a:r>
            <a:r>
              <a:rPr lang="en-US" sz="3600" dirty="0" err="1"/>
              <a:t>sebagai</a:t>
            </a:r>
            <a:r>
              <a:rPr lang="en-US" sz="3600" dirty="0"/>
              <a:t> Pembina </a:t>
            </a:r>
            <a:r>
              <a:rPr lang="en-US" sz="3600" dirty="0" err="1"/>
              <a:t>Pramuka</a:t>
            </a:r>
            <a:r>
              <a:rPr lang="en-US" sz="3600" dirty="0"/>
              <a:t>. </a:t>
            </a:r>
            <a:r>
              <a:rPr lang="en-US" sz="3600" dirty="0" err="1"/>
              <a:t>Beliau</a:t>
            </a:r>
            <a:r>
              <a:rPr lang="en-US" sz="3600" dirty="0"/>
              <a:t> </a:t>
            </a:r>
            <a:r>
              <a:rPr lang="en-US" sz="3600" dirty="0" err="1"/>
              <a:t>saat</a:t>
            </a:r>
            <a:r>
              <a:rPr lang="en-US" sz="3600" dirty="0"/>
              <a:t> </a:t>
            </a:r>
            <a:r>
              <a:rPr lang="en-US" sz="3600" dirty="0" err="1"/>
              <a:t>ini</a:t>
            </a:r>
            <a:r>
              <a:rPr lang="en-US" sz="3600" dirty="0"/>
              <a:t> </a:t>
            </a:r>
            <a:r>
              <a:rPr lang="en-US" sz="3600" dirty="0" err="1"/>
              <a:t>mengajar</a:t>
            </a:r>
            <a:r>
              <a:rPr lang="en-US" sz="3600" dirty="0"/>
              <a:t> di SDN </a:t>
            </a:r>
            <a:r>
              <a:rPr lang="en-US" sz="3600" dirty="0" err="1"/>
              <a:t>Purwaraja</a:t>
            </a:r>
            <a:r>
              <a:rPr lang="en-US" sz="3600" dirty="0"/>
              <a:t> 01 Menes dan </a:t>
            </a:r>
            <a:r>
              <a:rPr lang="en-US" sz="3600" dirty="0" err="1"/>
              <a:t>sekaligus</a:t>
            </a:r>
            <a:r>
              <a:rPr lang="en-US" sz="3600" dirty="0"/>
              <a:t> </a:t>
            </a:r>
            <a:r>
              <a:rPr lang="en-US" sz="3600" dirty="0" err="1"/>
              <a:t>sebagai</a:t>
            </a:r>
            <a:r>
              <a:rPr lang="en-US" sz="3600" dirty="0"/>
              <a:t> </a:t>
            </a:r>
            <a:r>
              <a:rPr lang="en-US" sz="3600" dirty="0" err="1"/>
              <a:t>Ketua</a:t>
            </a:r>
            <a:r>
              <a:rPr lang="en-US" sz="3600" dirty="0"/>
              <a:t> </a:t>
            </a:r>
            <a:r>
              <a:rPr lang="en-US" sz="3600" dirty="0" err="1"/>
              <a:t>Kwaran</a:t>
            </a:r>
            <a:r>
              <a:rPr lang="en-US" sz="3600" dirty="0"/>
              <a:t> </a:t>
            </a:r>
            <a:r>
              <a:rPr lang="en-US" sz="3600" dirty="0" err="1"/>
              <a:t>Kecamatan</a:t>
            </a:r>
            <a:r>
              <a:rPr lang="en-US" sz="3600" dirty="0"/>
              <a:t> Menes.</a:t>
            </a:r>
            <a:endParaRPr lang="en-ID" sz="3600" dirty="0"/>
          </a:p>
        </p:txBody>
      </p:sp>
    </p:spTree>
    <p:extLst>
      <p:ext uri="{BB962C8B-B14F-4D97-AF65-F5344CB8AC3E}">
        <p14:creationId xmlns:p14="http://schemas.microsoft.com/office/powerpoint/2010/main" val="42226686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B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7363A4A-E982-AC5D-1D4B-A2970D9352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7777000-7270-AE92-D0D0-4ABA6F752821}"/>
              </a:ext>
            </a:extLst>
          </p:cNvPr>
          <p:cNvSpPr txBox="1"/>
          <p:nvPr/>
        </p:nvSpPr>
        <p:spPr>
          <a:xfrm>
            <a:off x="5291528" y="1166842"/>
            <a:ext cx="690047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/>
              <a:t>Almarhum</a:t>
            </a:r>
            <a:r>
              <a:rPr lang="en-US" sz="3600" dirty="0"/>
              <a:t> KH. </a:t>
            </a:r>
            <a:r>
              <a:rPr lang="en-US" sz="3600" dirty="0" err="1"/>
              <a:t>Arkali</a:t>
            </a:r>
            <a:r>
              <a:rPr lang="en-US" sz="3600" dirty="0"/>
              <a:t> </a:t>
            </a:r>
            <a:r>
              <a:rPr lang="en-US" sz="3600" dirty="0" err="1"/>
              <a:t>sebagai</a:t>
            </a:r>
            <a:r>
              <a:rPr lang="en-US" sz="3600" dirty="0"/>
              <a:t> </a:t>
            </a:r>
            <a:r>
              <a:rPr lang="en-US" sz="3600" dirty="0" err="1"/>
              <a:t>tokoh</a:t>
            </a:r>
            <a:r>
              <a:rPr lang="en-US" sz="3600" dirty="0"/>
              <a:t> </a:t>
            </a:r>
            <a:r>
              <a:rPr lang="en-US" sz="3600" dirty="0" err="1"/>
              <a:t>pendiri</a:t>
            </a:r>
            <a:r>
              <a:rPr lang="en-US" sz="3600" dirty="0"/>
              <a:t> MTs </a:t>
            </a:r>
            <a:r>
              <a:rPr lang="en-US" sz="3600" dirty="0" err="1"/>
              <a:t>Mathla’ul</a:t>
            </a:r>
            <a:r>
              <a:rPr lang="en-US" sz="3600" dirty="0"/>
              <a:t> Anwar </a:t>
            </a:r>
            <a:r>
              <a:rPr lang="en-US" sz="3600" dirty="0" err="1"/>
              <a:t>Cening</a:t>
            </a:r>
            <a:r>
              <a:rPr lang="en-US" sz="3600" dirty="0"/>
              <a:t> </a:t>
            </a:r>
            <a:r>
              <a:rPr lang="en-US" sz="3600" dirty="0" err="1"/>
              <a:t>sekaligus</a:t>
            </a:r>
            <a:r>
              <a:rPr lang="en-US" sz="3600" dirty="0"/>
              <a:t> </a:t>
            </a:r>
            <a:r>
              <a:rPr lang="en-US" sz="3600" dirty="0" err="1"/>
              <a:t>beliau</a:t>
            </a:r>
            <a:r>
              <a:rPr lang="en-US" sz="3600" dirty="0"/>
              <a:t> </a:t>
            </a:r>
            <a:r>
              <a:rPr lang="en-US" sz="3600" dirty="0" err="1"/>
              <a:t>adalah</a:t>
            </a:r>
            <a:r>
              <a:rPr lang="en-US" sz="3600" dirty="0"/>
              <a:t> </a:t>
            </a:r>
            <a:r>
              <a:rPr lang="en-US" sz="3600" dirty="0" err="1"/>
              <a:t>Ketua</a:t>
            </a:r>
            <a:r>
              <a:rPr lang="en-US" sz="3600" dirty="0"/>
              <a:t> Ranting </a:t>
            </a:r>
            <a:r>
              <a:rPr lang="en-US" sz="3600" dirty="0" err="1"/>
              <a:t>Mathla’ul</a:t>
            </a:r>
            <a:r>
              <a:rPr lang="en-US" sz="3600" dirty="0"/>
              <a:t> Anwar </a:t>
            </a:r>
            <a:r>
              <a:rPr lang="en-US" sz="3600" dirty="0" err="1"/>
              <a:t>Cening</a:t>
            </a:r>
            <a:r>
              <a:rPr lang="en-US" sz="3600" dirty="0"/>
              <a:t>.</a:t>
            </a:r>
          </a:p>
          <a:p>
            <a:pPr algn="just"/>
            <a:r>
              <a:rPr lang="en-US" sz="3600" dirty="0" err="1"/>
              <a:t>Beliau</a:t>
            </a:r>
            <a:r>
              <a:rPr lang="en-US" sz="3600" dirty="0"/>
              <a:t> juga </a:t>
            </a:r>
            <a:r>
              <a:rPr lang="en-US" sz="3600" dirty="0" err="1"/>
              <a:t>mengajar</a:t>
            </a:r>
            <a:r>
              <a:rPr lang="en-US" sz="3600" dirty="0"/>
              <a:t> di MTs </a:t>
            </a:r>
            <a:r>
              <a:rPr lang="en-US" sz="3600" dirty="0" err="1"/>
              <a:t>Cening</a:t>
            </a:r>
            <a:r>
              <a:rPr lang="en-US" sz="3600" dirty="0"/>
              <a:t> </a:t>
            </a:r>
            <a:r>
              <a:rPr lang="en-US" sz="3600" dirty="0" err="1"/>
              <a:t>sebagai</a:t>
            </a:r>
            <a:r>
              <a:rPr lang="en-US" sz="3600" dirty="0"/>
              <a:t> guru </a:t>
            </a:r>
            <a:r>
              <a:rPr lang="en-US" sz="3600" dirty="0" err="1"/>
              <a:t>Akidah</a:t>
            </a:r>
            <a:r>
              <a:rPr lang="en-US" sz="3600" dirty="0"/>
              <a:t> </a:t>
            </a:r>
            <a:r>
              <a:rPr lang="en-US" sz="3600" dirty="0" err="1"/>
              <a:t>Akhlak</a:t>
            </a:r>
            <a:r>
              <a:rPr lang="en-US" sz="3600" dirty="0"/>
              <a:t>.</a:t>
            </a:r>
            <a:endParaRPr lang="en-ID" sz="3600" dirty="0"/>
          </a:p>
        </p:txBody>
      </p:sp>
    </p:spTree>
    <p:extLst>
      <p:ext uri="{BB962C8B-B14F-4D97-AF65-F5344CB8AC3E}">
        <p14:creationId xmlns:p14="http://schemas.microsoft.com/office/powerpoint/2010/main" val="32105432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B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9FE2DAA-09E5-452D-FC44-D9427116DA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97041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8091248-9906-DC81-3E33-F3140EEB42B2}"/>
              </a:ext>
            </a:extLst>
          </p:cNvPr>
          <p:cNvSpPr txBox="1"/>
          <p:nvPr/>
        </p:nvSpPr>
        <p:spPr>
          <a:xfrm>
            <a:off x="5543550" y="1504950"/>
            <a:ext cx="664845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/>
              <a:t>Beliau</a:t>
            </a:r>
            <a:r>
              <a:rPr lang="en-US" sz="4000" dirty="0"/>
              <a:t> </a:t>
            </a:r>
            <a:r>
              <a:rPr lang="en-US" sz="4000" dirty="0" err="1"/>
              <a:t>adalah</a:t>
            </a:r>
            <a:r>
              <a:rPr lang="en-US" sz="4000" dirty="0"/>
              <a:t> </a:t>
            </a:r>
            <a:r>
              <a:rPr lang="en-US" sz="4000" dirty="0" err="1"/>
              <a:t>Almarhum</a:t>
            </a:r>
            <a:r>
              <a:rPr lang="en-US" sz="4000" dirty="0"/>
              <a:t> Abah </a:t>
            </a:r>
            <a:r>
              <a:rPr lang="en-US" sz="4000" dirty="0" err="1"/>
              <a:t>Hadin</a:t>
            </a:r>
            <a:r>
              <a:rPr lang="en-US" sz="4000" dirty="0"/>
              <a:t> </a:t>
            </a:r>
            <a:r>
              <a:rPr lang="en-US" sz="4000" dirty="0" err="1"/>
              <a:t>Yusup</a:t>
            </a:r>
            <a:r>
              <a:rPr lang="en-US" sz="4000" dirty="0"/>
              <a:t> </a:t>
            </a:r>
            <a:r>
              <a:rPr lang="en-US" sz="4000" dirty="0" err="1"/>
              <a:t>sebagai</a:t>
            </a:r>
            <a:r>
              <a:rPr lang="en-US" sz="4000" dirty="0"/>
              <a:t> guru </a:t>
            </a:r>
            <a:r>
              <a:rPr lang="en-US" sz="4000" dirty="0" err="1"/>
              <a:t>Nahu</a:t>
            </a:r>
            <a:r>
              <a:rPr lang="en-US" sz="4000" dirty="0"/>
              <a:t> </a:t>
            </a:r>
            <a:r>
              <a:rPr lang="en-US" sz="4000" dirty="0" err="1"/>
              <a:t>Shorof</a:t>
            </a:r>
            <a:r>
              <a:rPr lang="en-US" sz="4000" dirty="0"/>
              <a:t> di MTs </a:t>
            </a:r>
            <a:r>
              <a:rPr lang="en-US" sz="4000" dirty="0" err="1"/>
              <a:t>Cening</a:t>
            </a:r>
            <a:r>
              <a:rPr lang="en-US" sz="4000" dirty="0"/>
              <a:t>. </a:t>
            </a:r>
            <a:r>
              <a:rPr lang="en-US" sz="4000" dirty="0" err="1"/>
              <a:t>Beliau</a:t>
            </a:r>
            <a:r>
              <a:rPr lang="en-US" sz="4000" dirty="0"/>
              <a:t> juga </a:t>
            </a:r>
            <a:r>
              <a:rPr lang="en-US" sz="4000" dirty="0" err="1"/>
              <a:t>sebagai</a:t>
            </a:r>
            <a:r>
              <a:rPr lang="en-US" sz="4000" dirty="0"/>
              <a:t> inspirator Bapak Gunawan, S. Pd </a:t>
            </a:r>
            <a:r>
              <a:rPr lang="en-US" sz="4000" dirty="0" err="1"/>
              <a:t>mengajar</a:t>
            </a:r>
            <a:r>
              <a:rPr lang="en-US" sz="4000" dirty="0"/>
              <a:t> di MTs </a:t>
            </a:r>
            <a:r>
              <a:rPr lang="en-US" sz="4000" dirty="0" err="1"/>
              <a:t>Cening</a:t>
            </a:r>
            <a:r>
              <a:rPr lang="en-US" sz="4000" dirty="0"/>
              <a:t>.</a:t>
            </a:r>
            <a:endParaRPr lang="en-ID" sz="4000" dirty="0"/>
          </a:p>
        </p:txBody>
      </p:sp>
    </p:spTree>
    <p:extLst>
      <p:ext uri="{BB962C8B-B14F-4D97-AF65-F5344CB8AC3E}">
        <p14:creationId xmlns:p14="http://schemas.microsoft.com/office/powerpoint/2010/main" val="6403552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B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6A7D1EE-9AF4-95D1-32E2-26D02A6CAE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CD60BA6-56FC-470A-835D-40B6AC1683E6}"/>
              </a:ext>
            </a:extLst>
          </p:cNvPr>
          <p:cNvSpPr txBox="1"/>
          <p:nvPr/>
        </p:nvSpPr>
        <p:spPr>
          <a:xfrm>
            <a:off x="5143500" y="335845"/>
            <a:ext cx="6825521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/>
              <a:t>Almarhum</a:t>
            </a:r>
            <a:r>
              <a:rPr lang="en-US" sz="3600" dirty="0"/>
              <a:t> </a:t>
            </a:r>
            <a:r>
              <a:rPr lang="en-US" sz="3600" dirty="0" err="1"/>
              <a:t>Islach</a:t>
            </a:r>
            <a:r>
              <a:rPr lang="en-US" sz="3600" dirty="0"/>
              <a:t> Al-</a:t>
            </a:r>
            <a:r>
              <a:rPr lang="en-US" sz="3600" dirty="0" err="1"/>
              <a:t>Chaeri</a:t>
            </a:r>
            <a:r>
              <a:rPr lang="en-US" sz="3600" dirty="0"/>
              <a:t> </a:t>
            </a:r>
            <a:r>
              <a:rPr lang="en-US" sz="3600" dirty="0" err="1"/>
              <a:t>adalah</a:t>
            </a:r>
            <a:r>
              <a:rPr lang="en-US" sz="3600" dirty="0"/>
              <a:t> salah </a:t>
            </a:r>
            <a:r>
              <a:rPr lang="en-US" sz="3600" dirty="0" err="1"/>
              <a:t>satu</a:t>
            </a:r>
            <a:r>
              <a:rPr lang="en-US" sz="3600" dirty="0"/>
              <a:t> </a:t>
            </a:r>
            <a:r>
              <a:rPr lang="en-US" sz="3600" dirty="0" err="1"/>
              <a:t>pendiri</a:t>
            </a:r>
            <a:r>
              <a:rPr lang="en-US" sz="3600" dirty="0"/>
              <a:t> MTs </a:t>
            </a:r>
            <a:r>
              <a:rPr lang="en-US" sz="3600" dirty="0" err="1"/>
              <a:t>Mathla’ul</a:t>
            </a:r>
            <a:r>
              <a:rPr lang="en-US" sz="3600" dirty="0"/>
              <a:t> Anwar  </a:t>
            </a:r>
            <a:r>
              <a:rPr lang="en-US" sz="3600" dirty="0" err="1"/>
              <a:t>Cening</a:t>
            </a:r>
            <a:r>
              <a:rPr lang="en-US" sz="3600" dirty="0"/>
              <a:t>. </a:t>
            </a:r>
            <a:r>
              <a:rPr lang="en-US" sz="3600" dirty="0" err="1"/>
              <a:t>Beliau</a:t>
            </a:r>
            <a:r>
              <a:rPr lang="en-US" sz="3600" dirty="0"/>
              <a:t> juga </a:t>
            </a:r>
            <a:r>
              <a:rPr lang="en-US" sz="3600" dirty="0" err="1"/>
              <a:t>mengajar</a:t>
            </a:r>
            <a:r>
              <a:rPr lang="en-US" sz="3600" dirty="0"/>
              <a:t> </a:t>
            </a:r>
            <a:r>
              <a:rPr lang="en-US" sz="3600" dirty="0" err="1"/>
              <a:t>mata</a:t>
            </a:r>
            <a:r>
              <a:rPr lang="en-US" sz="3600" dirty="0"/>
              <a:t> Pelajaran Sejarah </a:t>
            </a:r>
            <a:r>
              <a:rPr lang="en-US" sz="3600" dirty="0" err="1"/>
              <a:t>Kebudayaan</a:t>
            </a:r>
            <a:r>
              <a:rPr lang="en-US" sz="3600" dirty="0"/>
              <a:t> Islam (SKI) dan Pendidikan Moral Pancasila (PMP). </a:t>
            </a:r>
            <a:r>
              <a:rPr lang="en-US" sz="3600" dirty="0" err="1"/>
              <a:t>Sebenarnya</a:t>
            </a:r>
            <a:r>
              <a:rPr lang="en-US" sz="3600" dirty="0"/>
              <a:t> </a:t>
            </a:r>
            <a:r>
              <a:rPr lang="en-US" sz="3600" dirty="0" err="1"/>
              <a:t>beliau</a:t>
            </a:r>
            <a:r>
              <a:rPr lang="en-US" sz="3600" dirty="0"/>
              <a:t> </a:t>
            </a:r>
            <a:r>
              <a:rPr lang="en-US" sz="3600" dirty="0" err="1"/>
              <a:t>bertugas</a:t>
            </a:r>
            <a:r>
              <a:rPr lang="en-US" sz="3600" dirty="0"/>
              <a:t> </a:t>
            </a:r>
            <a:r>
              <a:rPr lang="en-US" sz="3600" dirty="0" err="1"/>
              <a:t>utamanya</a:t>
            </a:r>
            <a:r>
              <a:rPr lang="en-US" sz="3600" dirty="0"/>
              <a:t> di SD </a:t>
            </a:r>
            <a:r>
              <a:rPr lang="en-US" sz="3600" dirty="0" err="1"/>
              <a:t>Cening</a:t>
            </a:r>
            <a:r>
              <a:rPr lang="en-US" sz="3600" dirty="0"/>
              <a:t> 01, </a:t>
            </a:r>
            <a:r>
              <a:rPr lang="en-US" sz="3600" dirty="0" err="1"/>
              <a:t>namun</a:t>
            </a:r>
            <a:r>
              <a:rPr lang="en-US" sz="3600" dirty="0"/>
              <a:t> </a:t>
            </a:r>
            <a:r>
              <a:rPr lang="en-US" sz="3600" dirty="0" err="1"/>
              <a:t>karena</a:t>
            </a:r>
            <a:r>
              <a:rPr lang="en-US" sz="3600" dirty="0"/>
              <a:t> kami </a:t>
            </a:r>
            <a:r>
              <a:rPr lang="en-US" sz="3600" dirty="0" err="1"/>
              <a:t>kekurangan</a:t>
            </a:r>
            <a:r>
              <a:rPr lang="en-US" sz="3600" dirty="0"/>
              <a:t> guru, </a:t>
            </a:r>
            <a:r>
              <a:rPr lang="en-US" sz="3600" dirty="0" err="1"/>
              <a:t>maka</a:t>
            </a:r>
            <a:r>
              <a:rPr lang="en-US" sz="3600" dirty="0"/>
              <a:t> </a:t>
            </a:r>
            <a:r>
              <a:rPr lang="en-US" sz="3600" dirty="0" err="1"/>
              <a:t>beliau</a:t>
            </a:r>
            <a:r>
              <a:rPr lang="en-US" sz="3600" dirty="0"/>
              <a:t> </a:t>
            </a:r>
            <a:r>
              <a:rPr lang="en-US" sz="3600" dirty="0" err="1"/>
              <a:t>diperbantukan</a:t>
            </a:r>
            <a:r>
              <a:rPr lang="en-US" sz="3600" dirty="0"/>
              <a:t> di MTs </a:t>
            </a:r>
            <a:r>
              <a:rPr lang="en-US" sz="3600" dirty="0" err="1"/>
              <a:t>Cening</a:t>
            </a:r>
            <a:r>
              <a:rPr lang="en-US" sz="3600" dirty="0"/>
              <a:t>.</a:t>
            </a:r>
            <a:endParaRPr lang="en-ID" sz="3600" dirty="0"/>
          </a:p>
        </p:txBody>
      </p:sp>
    </p:spTree>
    <p:extLst>
      <p:ext uri="{BB962C8B-B14F-4D97-AF65-F5344CB8AC3E}">
        <p14:creationId xmlns:p14="http://schemas.microsoft.com/office/powerpoint/2010/main" val="27922936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B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9473A76-7D5A-C20F-506A-8F47F83B1F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0"/>
            <a:ext cx="61722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FDD6BA5-8B58-CBF2-8040-3AABE6CFAFFF}"/>
              </a:ext>
            </a:extLst>
          </p:cNvPr>
          <p:cNvSpPr txBox="1"/>
          <p:nvPr/>
        </p:nvSpPr>
        <p:spPr>
          <a:xfrm>
            <a:off x="179882" y="1413063"/>
            <a:ext cx="583991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/>
              <a:t>Almarhumah</a:t>
            </a:r>
            <a:r>
              <a:rPr lang="en-US" sz="3200" dirty="0"/>
              <a:t> Ibu </a:t>
            </a:r>
            <a:r>
              <a:rPr lang="en-US" sz="3200" dirty="0" err="1"/>
              <a:t>Sana’iyah</a:t>
            </a:r>
            <a:r>
              <a:rPr lang="en-US" sz="3200" dirty="0"/>
              <a:t> </a:t>
            </a:r>
            <a:r>
              <a:rPr lang="en-US" sz="3200" dirty="0" err="1"/>
              <a:t>bertugas</a:t>
            </a:r>
            <a:r>
              <a:rPr lang="en-US" sz="3200" dirty="0"/>
              <a:t> </a:t>
            </a:r>
            <a:r>
              <a:rPr lang="en-US" sz="3200" dirty="0" err="1"/>
              <a:t>utama</a:t>
            </a:r>
            <a:r>
              <a:rPr lang="en-US" sz="3200" dirty="0"/>
              <a:t> di SDN </a:t>
            </a:r>
            <a:r>
              <a:rPr lang="en-US" sz="3200" dirty="0" err="1"/>
              <a:t>Cening</a:t>
            </a:r>
            <a:r>
              <a:rPr lang="en-US" sz="3200" dirty="0"/>
              <a:t> 01 juga, dan </a:t>
            </a:r>
            <a:r>
              <a:rPr lang="en-US" sz="3200" dirty="0" err="1"/>
              <a:t>karena</a:t>
            </a:r>
            <a:r>
              <a:rPr lang="en-US" sz="3200" dirty="0"/>
              <a:t> MTs </a:t>
            </a:r>
            <a:r>
              <a:rPr lang="en-US" sz="3200" dirty="0" err="1"/>
              <a:t>Cening</a:t>
            </a:r>
            <a:r>
              <a:rPr lang="en-US" sz="3200" dirty="0"/>
              <a:t> </a:t>
            </a:r>
            <a:r>
              <a:rPr lang="en-US" sz="3200" dirty="0" err="1"/>
              <a:t>kekurangan</a:t>
            </a:r>
            <a:r>
              <a:rPr lang="en-US" sz="3200" dirty="0"/>
              <a:t> guru, </a:t>
            </a:r>
            <a:r>
              <a:rPr lang="en-US" sz="3200" dirty="0" err="1"/>
              <a:t>beliau</a:t>
            </a:r>
            <a:r>
              <a:rPr lang="en-US" sz="3200" dirty="0"/>
              <a:t> </a:t>
            </a:r>
            <a:r>
              <a:rPr lang="en-US" sz="3200" dirty="0" err="1"/>
              <a:t>diperbantukan</a:t>
            </a:r>
            <a:r>
              <a:rPr lang="en-US" sz="3200" dirty="0"/>
              <a:t> juga di </a:t>
            </a:r>
            <a:r>
              <a:rPr lang="en-US" sz="3200" dirty="0" err="1"/>
              <a:t>sekolah</a:t>
            </a:r>
            <a:r>
              <a:rPr lang="en-US" sz="3200" dirty="0"/>
              <a:t> kami. </a:t>
            </a:r>
            <a:r>
              <a:rPr lang="en-US" sz="3200" dirty="0" err="1"/>
              <a:t>Beliau</a:t>
            </a:r>
            <a:r>
              <a:rPr lang="en-US" sz="3200" dirty="0"/>
              <a:t> </a:t>
            </a:r>
            <a:r>
              <a:rPr lang="en-US" sz="3200" dirty="0" err="1"/>
              <a:t>mengajar</a:t>
            </a:r>
            <a:r>
              <a:rPr lang="en-US" sz="3200" dirty="0"/>
              <a:t> </a:t>
            </a:r>
            <a:r>
              <a:rPr lang="en-US" sz="3200" dirty="0" err="1"/>
              <a:t>Ilmu</a:t>
            </a:r>
            <a:r>
              <a:rPr lang="en-US" sz="3200" dirty="0"/>
              <a:t> Tajwid yang </a:t>
            </a:r>
            <a:r>
              <a:rPr lang="en-US" sz="3200" dirty="0" err="1"/>
              <a:t>saat</a:t>
            </a:r>
            <a:r>
              <a:rPr lang="en-US" sz="3200" dirty="0"/>
              <a:t> </a:t>
            </a:r>
            <a:r>
              <a:rPr lang="en-US" sz="3200" dirty="0" err="1"/>
              <a:t>ini</a:t>
            </a:r>
            <a:r>
              <a:rPr lang="en-US" sz="3200" dirty="0"/>
              <a:t> </a:t>
            </a:r>
            <a:r>
              <a:rPr lang="en-US" sz="3200" dirty="0" err="1"/>
              <a:t>dikenal</a:t>
            </a:r>
            <a:r>
              <a:rPr lang="en-US" sz="3200" dirty="0"/>
              <a:t> </a:t>
            </a:r>
            <a:r>
              <a:rPr lang="en-US" sz="3200" dirty="0" err="1"/>
              <a:t>dengan</a:t>
            </a:r>
            <a:r>
              <a:rPr lang="en-US" sz="3200" dirty="0"/>
              <a:t> Pelajaran Baca </a:t>
            </a:r>
            <a:r>
              <a:rPr lang="en-US" sz="3200" dirty="0" err="1"/>
              <a:t>Tulis</a:t>
            </a:r>
            <a:r>
              <a:rPr lang="en-US" sz="3200" dirty="0"/>
              <a:t> Qur’an (BTQ).</a:t>
            </a:r>
            <a:endParaRPr lang="en-ID" sz="3200" dirty="0"/>
          </a:p>
        </p:txBody>
      </p:sp>
    </p:spTree>
    <p:extLst>
      <p:ext uri="{BB962C8B-B14F-4D97-AF65-F5344CB8AC3E}">
        <p14:creationId xmlns:p14="http://schemas.microsoft.com/office/powerpoint/2010/main" val="33415542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B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2C7A847-AD5B-7500-D03F-4B8BAA405B15}"/>
              </a:ext>
            </a:extLst>
          </p:cNvPr>
          <p:cNvSpPr txBox="1"/>
          <p:nvPr/>
        </p:nvSpPr>
        <p:spPr>
          <a:xfrm>
            <a:off x="5223760" y="117693"/>
            <a:ext cx="672059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/>
              <a:t>Bapak Gunawan, S. Pd </a:t>
            </a:r>
            <a:r>
              <a:rPr lang="en-US" sz="3600" dirty="0" err="1"/>
              <a:t>sejak</a:t>
            </a:r>
            <a:r>
              <a:rPr lang="en-US" sz="3600" dirty="0"/>
              <a:t> lulus SMA </a:t>
            </a:r>
            <a:r>
              <a:rPr lang="en-US" sz="3600" dirty="0" err="1"/>
              <a:t>tahun</a:t>
            </a:r>
            <a:r>
              <a:rPr lang="en-US" sz="3600" dirty="0"/>
              <a:t> 1992 </a:t>
            </a:r>
            <a:r>
              <a:rPr lang="en-US" sz="3600" dirty="0" err="1"/>
              <a:t>tepatnya</a:t>
            </a:r>
            <a:r>
              <a:rPr lang="en-US" sz="3600" dirty="0"/>
              <a:t> </a:t>
            </a:r>
            <a:r>
              <a:rPr lang="en-US" sz="3600" dirty="0" err="1"/>
              <a:t>tanggal</a:t>
            </a:r>
            <a:r>
              <a:rPr lang="en-US" sz="3600" dirty="0"/>
              <a:t> 18 Juli 1992, </a:t>
            </a:r>
            <a:r>
              <a:rPr lang="en-US" sz="3600" dirty="0" err="1"/>
              <a:t>beliau</a:t>
            </a:r>
            <a:r>
              <a:rPr lang="en-US" sz="3600" dirty="0"/>
              <a:t> </a:t>
            </a:r>
            <a:r>
              <a:rPr lang="en-US" sz="3600" dirty="0" err="1"/>
              <a:t>diminta</a:t>
            </a:r>
            <a:r>
              <a:rPr lang="en-US" sz="3600" dirty="0"/>
              <a:t> </a:t>
            </a:r>
            <a:r>
              <a:rPr lang="en-US" sz="3600" dirty="0" err="1"/>
              <a:t>untuk</a:t>
            </a:r>
            <a:r>
              <a:rPr lang="en-US" sz="3600" dirty="0"/>
              <a:t> </a:t>
            </a:r>
            <a:r>
              <a:rPr lang="en-US" sz="3600" dirty="0" err="1"/>
              <a:t>menjadi</a:t>
            </a:r>
            <a:r>
              <a:rPr lang="en-US" sz="3600" dirty="0"/>
              <a:t> </a:t>
            </a:r>
            <a:r>
              <a:rPr lang="en-US" sz="3600" dirty="0" err="1"/>
              <a:t>tenaga</a:t>
            </a:r>
            <a:r>
              <a:rPr lang="en-US" sz="3600" dirty="0"/>
              <a:t> </a:t>
            </a:r>
            <a:r>
              <a:rPr lang="en-US" sz="3600" dirty="0" err="1"/>
              <a:t>pengajar</a:t>
            </a:r>
            <a:r>
              <a:rPr lang="en-US" sz="3600" dirty="0"/>
              <a:t> </a:t>
            </a:r>
            <a:r>
              <a:rPr lang="en-US" sz="3600" dirty="0" err="1"/>
              <a:t>Biologi</a:t>
            </a:r>
            <a:r>
              <a:rPr lang="en-US" sz="3600" dirty="0"/>
              <a:t>, </a:t>
            </a:r>
            <a:r>
              <a:rPr lang="en-US" sz="3600" dirty="0" err="1"/>
              <a:t>Fisika</a:t>
            </a:r>
            <a:r>
              <a:rPr lang="en-US" sz="3600" dirty="0"/>
              <a:t>, dan </a:t>
            </a:r>
            <a:r>
              <a:rPr lang="en-US" sz="3600" dirty="0" err="1"/>
              <a:t>Matematika</a:t>
            </a:r>
            <a:r>
              <a:rPr lang="en-US" sz="3600" dirty="0"/>
              <a:t>. Dan alhamdulillah </a:t>
            </a:r>
            <a:r>
              <a:rPr lang="en-US" sz="3600" dirty="0" err="1"/>
              <a:t>beliau</a:t>
            </a:r>
            <a:r>
              <a:rPr lang="en-US" sz="3600" dirty="0"/>
              <a:t> </a:t>
            </a:r>
            <a:r>
              <a:rPr lang="en-US" sz="3600" dirty="0" err="1"/>
              <a:t>masih</a:t>
            </a:r>
            <a:r>
              <a:rPr lang="en-US" sz="3600" dirty="0"/>
              <a:t> </a:t>
            </a:r>
            <a:r>
              <a:rPr lang="en-US" sz="3600" dirty="0" err="1"/>
              <a:t>berada</a:t>
            </a:r>
            <a:r>
              <a:rPr lang="en-US" sz="3600" dirty="0"/>
              <a:t> di </a:t>
            </a:r>
            <a:r>
              <a:rPr lang="en-US" sz="3600" dirty="0" err="1"/>
              <a:t>tengah-tengah</a:t>
            </a:r>
            <a:r>
              <a:rPr lang="en-US" sz="3600" dirty="0"/>
              <a:t> </a:t>
            </a:r>
            <a:r>
              <a:rPr lang="en-US" sz="3600" dirty="0" err="1"/>
              <a:t>kita</a:t>
            </a:r>
            <a:r>
              <a:rPr lang="en-US" sz="3600" dirty="0"/>
              <a:t> dan </a:t>
            </a:r>
            <a:r>
              <a:rPr lang="en-US" sz="3600" dirty="0" err="1"/>
              <a:t>masih</a:t>
            </a:r>
            <a:r>
              <a:rPr lang="en-US" sz="3600" dirty="0"/>
              <a:t> </a:t>
            </a:r>
            <a:r>
              <a:rPr lang="en-US" sz="3600" dirty="0" err="1"/>
              <a:t>aktif</a:t>
            </a:r>
            <a:r>
              <a:rPr lang="en-US" sz="3600" dirty="0"/>
              <a:t> </a:t>
            </a:r>
            <a:r>
              <a:rPr lang="en-US" sz="3600" dirty="0" err="1"/>
              <a:t>selama</a:t>
            </a:r>
            <a:r>
              <a:rPr lang="en-US" sz="3600" dirty="0"/>
              <a:t> 32 </a:t>
            </a:r>
            <a:r>
              <a:rPr lang="en-US" sz="3600" dirty="0" err="1"/>
              <a:t>tahun</a:t>
            </a:r>
            <a:r>
              <a:rPr lang="en-US" sz="3600" dirty="0"/>
              <a:t> </a:t>
            </a:r>
            <a:r>
              <a:rPr lang="en-US" sz="3600" dirty="0" err="1"/>
              <a:t>menjadi</a:t>
            </a:r>
            <a:r>
              <a:rPr lang="en-US" sz="3600" dirty="0"/>
              <a:t> guru </a:t>
            </a:r>
            <a:r>
              <a:rPr lang="en-US" sz="3600" dirty="0" err="1"/>
              <a:t>Matematika</a:t>
            </a:r>
            <a:r>
              <a:rPr lang="en-US" sz="3600" dirty="0"/>
              <a:t> dan Wakil </a:t>
            </a:r>
            <a:r>
              <a:rPr lang="en-US" sz="3600" dirty="0" err="1"/>
              <a:t>Kepala</a:t>
            </a:r>
            <a:r>
              <a:rPr lang="en-US" sz="3600" dirty="0"/>
              <a:t> Madrasah di MTs </a:t>
            </a:r>
            <a:r>
              <a:rPr lang="en-US" sz="3600" dirty="0" err="1"/>
              <a:t>Mathla’ul</a:t>
            </a:r>
            <a:r>
              <a:rPr lang="en-US" sz="3600" dirty="0"/>
              <a:t> Anwar </a:t>
            </a:r>
            <a:r>
              <a:rPr lang="en-US" sz="3600" dirty="0" err="1"/>
              <a:t>Cening</a:t>
            </a:r>
            <a:r>
              <a:rPr lang="en-US" sz="3600" dirty="0"/>
              <a:t>, yang </a:t>
            </a:r>
            <a:r>
              <a:rPr lang="en-US" sz="3600" dirty="0" err="1"/>
              <a:t>saat</a:t>
            </a:r>
            <a:r>
              <a:rPr lang="en-US" sz="3600" dirty="0"/>
              <a:t> </a:t>
            </a:r>
            <a:r>
              <a:rPr lang="en-US" sz="3600" dirty="0" err="1"/>
              <a:t>ini</a:t>
            </a:r>
            <a:r>
              <a:rPr lang="en-US" sz="3600" dirty="0"/>
              <a:t> </a:t>
            </a:r>
            <a:r>
              <a:rPr lang="en-US" sz="3600" dirty="0" err="1"/>
              <a:t>sudah</a:t>
            </a:r>
            <a:r>
              <a:rPr lang="en-US" sz="3600" dirty="0"/>
              <a:t> </a:t>
            </a:r>
            <a:r>
              <a:rPr lang="en-US" sz="3600" dirty="0" err="1"/>
              <a:t>menjadi</a:t>
            </a:r>
            <a:r>
              <a:rPr lang="en-US" sz="3600" dirty="0"/>
              <a:t> MTs Negeri 5 </a:t>
            </a:r>
            <a:r>
              <a:rPr lang="en-US" sz="3600" dirty="0" err="1"/>
              <a:t>Pandeglang</a:t>
            </a:r>
            <a:r>
              <a:rPr lang="en-US" sz="3600" dirty="0"/>
              <a:t>.</a:t>
            </a:r>
            <a:endParaRPr lang="en-ID" sz="3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3B3972-0600-9A02-F952-02BB620A03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931764" cy="6945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4874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B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FD233D2-FDEF-9E00-3925-B2F672F2F8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44054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4877E36-8CB3-B7F4-4E91-2768FE03ED93}"/>
              </a:ext>
            </a:extLst>
          </p:cNvPr>
          <p:cNvSpPr txBox="1"/>
          <p:nvPr/>
        </p:nvSpPr>
        <p:spPr>
          <a:xfrm>
            <a:off x="4743450" y="1443841"/>
            <a:ext cx="744855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/>
              <a:t>Beliau</a:t>
            </a:r>
            <a:r>
              <a:rPr lang="en-US" sz="3600" dirty="0"/>
              <a:t> </a:t>
            </a:r>
            <a:r>
              <a:rPr lang="en-US" sz="3600" dirty="0" err="1"/>
              <a:t>adalah</a:t>
            </a:r>
            <a:r>
              <a:rPr lang="en-US" sz="3600" dirty="0"/>
              <a:t> </a:t>
            </a:r>
            <a:r>
              <a:rPr lang="en-US" sz="3600" dirty="0" err="1"/>
              <a:t>Lurah</a:t>
            </a:r>
            <a:r>
              <a:rPr lang="en-US" sz="3600" dirty="0"/>
              <a:t> Subhi, </a:t>
            </a:r>
            <a:r>
              <a:rPr lang="en-US" sz="3600" dirty="0" err="1"/>
              <a:t>Kepala</a:t>
            </a:r>
            <a:r>
              <a:rPr lang="en-US" sz="3600" dirty="0"/>
              <a:t> </a:t>
            </a:r>
            <a:r>
              <a:rPr lang="en-US" sz="3600" dirty="0" err="1"/>
              <a:t>Desa</a:t>
            </a:r>
            <a:r>
              <a:rPr lang="en-US" sz="3600" dirty="0"/>
              <a:t> </a:t>
            </a:r>
            <a:r>
              <a:rPr lang="en-US" sz="3600" dirty="0" err="1"/>
              <a:t>Cening</a:t>
            </a:r>
            <a:r>
              <a:rPr lang="en-US" sz="3600" dirty="0"/>
              <a:t>, </a:t>
            </a:r>
            <a:r>
              <a:rPr lang="en-US" sz="3600" dirty="0" err="1"/>
              <a:t>sebagai</a:t>
            </a:r>
            <a:r>
              <a:rPr lang="en-US" sz="3600" dirty="0"/>
              <a:t> </a:t>
            </a:r>
            <a:r>
              <a:rPr lang="en-US" sz="3600" dirty="0" err="1"/>
              <a:t>Lurah</a:t>
            </a:r>
            <a:r>
              <a:rPr lang="en-US" sz="3600" dirty="0"/>
              <a:t> </a:t>
            </a:r>
            <a:r>
              <a:rPr lang="en-US" sz="3600" dirty="0" err="1"/>
              <a:t>pertama</a:t>
            </a:r>
            <a:r>
              <a:rPr lang="en-US" sz="3600" dirty="0"/>
              <a:t> </a:t>
            </a:r>
            <a:r>
              <a:rPr lang="en-US" sz="3600" dirty="0" err="1"/>
              <a:t>pendiri</a:t>
            </a:r>
            <a:r>
              <a:rPr lang="en-US" sz="3600" dirty="0"/>
              <a:t> MTs </a:t>
            </a:r>
            <a:r>
              <a:rPr lang="en-US" sz="3600" dirty="0" err="1"/>
              <a:t>Mathla’ul</a:t>
            </a:r>
            <a:r>
              <a:rPr lang="en-US" sz="3600" dirty="0"/>
              <a:t> Anwar </a:t>
            </a:r>
            <a:r>
              <a:rPr lang="en-US" sz="3600" dirty="0" err="1"/>
              <a:t>Cening</a:t>
            </a:r>
            <a:r>
              <a:rPr lang="en-US" sz="3600" dirty="0"/>
              <a:t>. </a:t>
            </a:r>
            <a:r>
              <a:rPr lang="en-US" sz="3600" dirty="0" err="1"/>
              <a:t>Beliau</a:t>
            </a:r>
            <a:r>
              <a:rPr lang="en-US" sz="3600" dirty="0"/>
              <a:t> </a:t>
            </a:r>
            <a:r>
              <a:rPr lang="en-US" sz="3600" dirty="0" err="1"/>
              <a:t>adalah</a:t>
            </a:r>
            <a:r>
              <a:rPr lang="en-US" sz="3600" dirty="0"/>
              <a:t> ayah </a:t>
            </a:r>
            <a:r>
              <a:rPr lang="en-US" sz="3600" dirty="0" err="1"/>
              <a:t>kandung</a:t>
            </a:r>
            <a:r>
              <a:rPr lang="en-US" sz="3600" dirty="0"/>
              <a:t> </a:t>
            </a:r>
            <a:r>
              <a:rPr lang="en-US" sz="3600" dirty="0" err="1"/>
              <a:t>dari</a:t>
            </a:r>
            <a:r>
              <a:rPr lang="en-US" sz="3600" dirty="0"/>
              <a:t> Ibu </a:t>
            </a:r>
            <a:r>
              <a:rPr lang="en-US" sz="3600" dirty="0" err="1"/>
              <a:t>Hj</a:t>
            </a:r>
            <a:r>
              <a:rPr lang="en-US" sz="3600" dirty="0"/>
              <a:t> Neng </a:t>
            </a:r>
            <a:r>
              <a:rPr lang="en-US" sz="3600" dirty="0" err="1"/>
              <a:t>Eulis</a:t>
            </a:r>
            <a:r>
              <a:rPr lang="en-US" sz="3600" dirty="0"/>
              <a:t>, M. Pd yang </a:t>
            </a:r>
            <a:r>
              <a:rPr lang="en-US" sz="3600" dirty="0" err="1"/>
              <a:t>dahulu</a:t>
            </a:r>
            <a:r>
              <a:rPr lang="en-US" sz="3600" dirty="0"/>
              <a:t> </a:t>
            </a:r>
            <a:r>
              <a:rPr lang="en-US" sz="3600" dirty="0" err="1"/>
              <a:t>menjadi</a:t>
            </a:r>
            <a:r>
              <a:rPr lang="en-US" sz="3600" dirty="0"/>
              <a:t> </a:t>
            </a:r>
            <a:r>
              <a:rPr lang="en-US" sz="3600" dirty="0" err="1"/>
              <a:t>Kepala</a:t>
            </a:r>
            <a:r>
              <a:rPr lang="en-US" sz="3600" dirty="0"/>
              <a:t> MTs Negeri 5 </a:t>
            </a:r>
            <a:r>
              <a:rPr lang="en-US" sz="3600" dirty="0" err="1"/>
              <a:t>Pandeglang</a:t>
            </a:r>
            <a:r>
              <a:rPr lang="en-US" sz="3600" dirty="0"/>
              <a:t> </a:t>
            </a:r>
            <a:r>
              <a:rPr lang="en-US" sz="3600" dirty="0" err="1"/>
              <a:t>Periode</a:t>
            </a:r>
            <a:r>
              <a:rPr lang="en-US" sz="3600" dirty="0"/>
              <a:t> 2020-2022. </a:t>
            </a:r>
            <a:endParaRPr lang="en-ID" sz="3600" dirty="0"/>
          </a:p>
        </p:txBody>
      </p:sp>
    </p:spTree>
    <p:extLst>
      <p:ext uri="{BB962C8B-B14F-4D97-AF65-F5344CB8AC3E}">
        <p14:creationId xmlns:p14="http://schemas.microsoft.com/office/powerpoint/2010/main" val="14612488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B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C4162D-DE2F-7029-602E-87FB697C94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960DE35-585D-9DAB-0286-A1C11DE417D3}"/>
              </a:ext>
            </a:extLst>
          </p:cNvPr>
          <p:cNvSpPr txBox="1"/>
          <p:nvPr/>
        </p:nvSpPr>
        <p:spPr>
          <a:xfrm>
            <a:off x="5351489" y="1720840"/>
            <a:ext cx="684051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/>
              <a:t>Beliau</a:t>
            </a:r>
            <a:r>
              <a:rPr lang="en-US" sz="3600" dirty="0"/>
              <a:t> </a:t>
            </a:r>
            <a:r>
              <a:rPr lang="en-US" sz="3600" dirty="0" err="1"/>
              <a:t>adalah</a:t>
            </a:r>
            <a:r>
              <a:rPr lang="en-US" sz="3600" dirty="0"/>
              <a:t> </a:t>
            </a:r>
            <a:r>
              <a:rPr lang="en-US" sz="3600" dirty="0" err="1"/>
              <a:t>Almarhum</a:t>
            </a:r>
            <a:r>
              <a:rPr lang="en-US" sz="3600" dirty="0"/>
              <a:t> Bapak TB. E. Hasyim, </a:t>
            </a:r>
            <a:r>
              <a:rPr lang="en-US" sz="3600" dirty="0" err="1"/>
              <a:t>sebagai</a:t>
            </a:r>
            <a:r>
              <a:rPr lang="en-US" sz="3600" dirty="0"/>
              <a:t> </a:t>
            </a:r>
            <a:r>
              <a:rPr lang="en-US" sz="3600" dirty="0" err="1"/>
              <a:t>Kepala</a:t>
            </a:r>
            <a:r>
              <a:rPr lang="en-US" sz="3600" dirty="0"/>
              <a:t> </a:t>
            </a:r>
            <a:r>
              <a:rPr lang="en-US" sz="3600" dirty="0" err="1"/>
              <a:t>Desa</a:t>
            </a:r>
            <a:r>
              <a:rPr lang="en-US" sz="3600" dirty="0"/>
              <a:t> </a:t>
            </a:r>
            <a:r>
              <a:rPr lang="en-US" sz="3600" dirty="0" err="1"/>
              <a:t>Cening</a:t>
            </a:r>
            <a:r>
              <a:rPr lang="en-US" sz="3600" dirty="0"/>
              <a:t> yang </a:t>
            </a:r>
            <a:r>
              <a:rPr lang="en-US" sz="3600" dirty="0" err="1"/>
              <a:t>ikut</a:t>
            </a:r>
            <a:r>
              <a:rPr lang="en-US" sz="3600" dirty="0"/>
              <a:t> </a:t>
            </a:r>
            <a:r>
              <a:rPr lang="en-US" sz="3600" dirty="0" err="1"/>
              <a:t>andil</a:t>
            </a:r>
            <a:r>
              <a:rPr lang="en-US" sz="3600" dirty="0"/>
              <a:t> </a:t>
            </a:r>
            <a:r>
              <a:rPr lang="en-US" sz="3600" dirty="0" err="1"/>
              <a:t>mendirikan</a:t>
            </a:r>
            <a:r>
              <a:rPr lang="en-US" sz="3600" dirty="0"/>
              <a:t> Madrasah </a:t>
            </a:r>
            <a:r>
              <a:rPr lang="en-US" sz="3600" dirty="0" err="1"/>
              <a:t>Mathla’ul</a:t>
            </a:r>
            <a:r>
              <a:rPr lang="en-US" sz="3600" dirty="0"/>
              <a:t> Anwar </a:t>
            </a:r>
            <a:r>
              <a:rPr lang="en-US" sz="3600" dirty="0" err="1"/>
              <a:t>Cening</a:t>
            </a:r>
            <a:r>
              <a:rPr lang="en-US" sz="3600" dirty="0"/>
              <a:t> </a:t>
            </a:r>
            <a:r>
              <a:rPr lang="en-US" sz="3600" dirty="0" err="1"/>
              <a:t>setelah</a:t>
            </a:r>
            <a:r>
              <a:rPr lang="en-US" sz="3600" dirty="0"/>
              <a:t> </a:t>
            </a:r>
            <a:r>
              <a:rPr lang="en-US" sz="3600" dirty="0" err="1"/>
              <a:t>Almarhum</a:t>
            </a:r>
            <a:r>
              <a:rPr lang="en-US" sz="3600" dirty="0"/>
              <a:t> Bapak </a:t>
            </a:r>
            <a:r>
              <a:rPr lang="en-US" sz="3600" dirty="0" err="1"/>
              <a:t>Lurah</a:t>
            </a:r>
            <a:r>
              <a:rPr lang="en-US" sz="3600" dirty="0"/>
              <a:t> Subhi. </a:t>
            </a:r>
            <a:endParaRPr lang="en-ID" sz="3600" dirty="0"/>
          </a:p>
        </p:txBody>
      </p:sp>
    </p:spTree>
    <p:extLst>
      <p:ext uri="{BB962C8B-B14F-4D97-AF65-F5344CB8AC3E}">
        <p14:creationId xmlns:p14="http://schemas.microsoft.com/office/powerpoint/2010/main" val="2753624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833</Words>
  <Application>Microsoft Office PowerPoint</Application>
  <PresentationFormat>Widescreen</PresentationFormat>
  <Paragraphs>26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Eric Satria Pujarama</dc:creator>
  <cp:lastModifiedBy>Eric Satria Pujarama</cp:lastModifiedBy>
  <cp:revision>6</cp:revision>
  <dcterms:created xsi:type="dcterms:W3CDTF">2024-06-19T12:54:17Z</dcterms:created>
  <dcterms:modified xsi:type="dcterms:W3CDTF">2024-06-19T16:18:40Z</dcterms:modified>
</cp:coreProperties>
</file>