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BE0"/>
    <a:srgbClr val="F6C492"/>
    <a:srgbClr val="F2AE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37587-6BB1-4220-B221-610565714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A0F50-BBAC-CA45-D930-E3994472B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571D3-F8A3-A22A-7BEE-9C8773454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939A2-8D36-E3CD-A890-70F30E74E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1BEB2-FCBB-5E5B-D524-2594DF0CA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540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A65A-754B-0E8A-06D9-2A3B869C8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572AC-0F57-DF49-E52B-FC6139C79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F33E0-D442-42CA-AFC2-D28A85E87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729C6-69FE-382A-5B64-A8345AE8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5F2B5-5D28-E810-928A-84869A6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2613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A8B772-45D9-2093-301D-DC568EA07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C1070D-0604-29A6-F856-F0D416208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BD76-D91C-C336-F0EC-B1539873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9CEF-61FC-6451-0DBE-052BC997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1C82-E108-2E95-8D19-4392EBBA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996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C332-E292-9186-A174-1BBAA2F4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B5F6A-0F79-60AA-0847-46779E668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DDAD9-5B75-7CA4-3C50-9FEBB73F9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D3982-645A-BF27-0BA4-870B71882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8957E-FFE5-8295-E5D7-CEC50A86D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918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4FB48-C6ED-CB61-5C2E-0FE0F2BD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5617E-5AD8-E997-5C8E-73853523B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28714-54AE-AE9C-3F5B-FA5331DC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4622C-63CB-7F3F-C231-1F5EC7F0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927E7-7066-364C-D8BB-D79F9CAF4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014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305C1-7A02-D894-31B4-D8E40F5B4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9917F-A5F7-70E7-65B2-E051B7280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755C7-09A3-36E8-1D2B-CC17A83CB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6B304-D718-CDBD-2FC3-7399393C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4255D-A4A0-D2BC-03EF-CFDE2C3CA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7BC068-23EE-38F8-063B-E38D8455A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96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6476-B265-03DE-A774-C9269E9CC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94A9B-E6A8-8871-098F-F3C367025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39074-FFA4-3365-FB2D-69995866D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A9F38D-6928-D7E4-E942-EAECED1A5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02B005-A413-FD25-51D8-04C7482EC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06E5CA-8B6F-B768-265C-48034DAB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554C0F-C074-664A-6FF6-BE9D778C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D5406F-B785-3D67-BDF9-30D347F8E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4030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89D1A-4150-A178-29BA-8234B3AC5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A43B5-E329-7996-A0E1-2AD2B3CF2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BABA6-724A-5404-05E5-1509CBF7F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A0C42-8C2B-5737-CABB-691B7A68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004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BBC970-6FDD-01EF-CDBF-1C6789568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857E2A-812A-2493-8AB8-FBBEEBCB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3764A-C644-40FD-5CFF-4235A3A64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81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A15FA-FC45-8644-3B7E-812102A1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3D59C-8F44-9C30-2F6D-945857B4D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832EF-6772-A51D-4E92-CFDC18E6E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5F12D-F044-9B79-2CDA-F6EE05F4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6DB29-D99B-FFAC-ECC2-0D248349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945C8-6137-C219-FFED-F364B9F5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549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62ECA-CF10-F73C-7E02-D5A76C54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C0433C-CB8D-7410-4EAF-266153F44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87537-AC13-55C9-2732-9555606FD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EED28-85B9-EEA7-17D8-50147CFF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4F29C-4478-14ED-523C-E1C1B96EA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D96BB-C7D6-D711-EDCD-3E5A75C4C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2234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5D430D-CB4B-A303-B3AD-B2328AAAF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24FC1-2F53-0DE2-403B-5B8C8626A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3636D-1FA2-9C4A-9DA6-8F9CC9C59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B2417-968D-4783-8B0F-6F8B9492FEBB}" type="datetimeFigureOut">
              <a:rPr lang="en-ID" smtClean="0"/>
              <a:t>19/06/2024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0A271-79F8-76BA-631F-503AA8D94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0811-8E10-E9F5-2AB8-BB51CD520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31263-4BFB-4F21-BA81-8991BD24728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884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98167C-7402-1B20-0C14-011FCBD81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12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CFE5E4-F04C-38A1-FB56-D2E903EC8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9348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448B84-EDDD-0587-55EF-5B013481FAB4}"/>
              </a:ext>
            </a:extLst>
          </p:cNvPr>
          <p:cNvSpPr txBox="1"/>
          <p:nvPr/>
        </p:nvSpPr>
        <p:spPr>
          <a:xfrm>
            <a:off x="5181600" y="1720840"/>
            <a:ext cx="701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Almarum</a:t>
            </a:r>
            <a:r>
              <a:rPr lang="en-US" sz="3600" dirty="0"/>
              <a:t> Bapak </a:t>
            </a:r>
            <a:r>
              <a:rPr lang="en-US" sz="3600" dirty="0" err="1"/>
              <a:t>Asmana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purnawirawan</a:t>
            </a:r>
            <a:r>
              <a:rPr lang="en-US" sz="3600" dirty="0"/>
              <a:t> TNI AD </a:t>
            </a:r>
            <a:r>
              <a:rPr lang="en-US" sz="3600" dirty="0" err="1"/>
              <a:t>sekaligus</a:t>
            </a:r>
            <a:r>
              <a:rPr lang="en-US" sz="3600" dirty="0"/>
              <a:t> </a:t>
            </a:r>
            <a:r>
              <a:rPr lang="en-US" sz="3600" dirty="0" err="1"/>
              <a:t>mertua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Bapak Gunawan, </a:t>
            </a:r>
            <a:r>
              <a:rPr lang="en-US" sz="3600" dirty="0" err="1"/>
              <a:t>S.Pd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tokoh</a:t>
            </a:r>
            <a:r>
              <a:rPr lang="en-US" sz="3600" dirty="0"/>
              <a:t> Masyarakat Kampung Jami, </a:t>
            </a:r>
            <a:r>
              <a:rPr lang="en-US" sz="3600" dirty="0" err="1"/>
              <a:t>Desa</a:t>
            </a:r>
            <a:r>
              <a:rPr lang="en-US" sz="3600" dirty="0"/>
              <a:t> </a:t>
            </a:r>
            <a:r>
              <a:rPr lang="en-US" sz="3600" dirty="0" err="1"/>
              <a:t>Cening</a:t>
            </a:r>
            <a:r>
              <a:rPr lang="en-US" sz="3600" dirty="0"/>
              <a:t> yang </a:t>
            </a:r>
            <a:r>
              <a:rPr lang="en-US" sz="3600" dirty="0" err="1"/>
              <a:t>ikut</a:t>
            </a:r>
            <a:r>
              <a:rPr lang="en-US" sz="3600" dirty="0"/>
              <a:t> </a:t>
            </a:r>
            <a:r>
              <a:rPr lang="en-US" sz="3600" dirty="0" err="1"/>
              <a:t>andil</a:t>
            </a:r>
            <a:r>
              <a:rPr lang="en-US" sz="3600" dirty="0"/>
              <a:t> </a:t>
            </a:r>
            <a:r>
              <a:rPr lang="en-US" sz="3600" dirty="0" err="1"/>
              <a:t>mendirikan</a:t>
            </a:r>
            <a:r>
              <a:rPr lang="en-US" sz="3600" dirty="0"/>
              <a:t> Madrasah.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619149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C9C6F-8B3C-91DB-9BC1-9F129BA026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0" t="19167" r="14796" b="19722"/>
          <a:stretch/>
        </p:blipFill>
        <p:spPr>
          <a:xfrm>
            <a:off x="-1" y="0"/>
            <a:ext cx="3694401" cy="7067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C43C62-4772-33B5-4A18-709389E37202}"/>
              </a:ext>
            </a:extLst>
          </p:cNvPr>
          <p:cNvSpPr txBox="1"/>
          <p:nvPr/>
        </p:nvSpPr>
        <p:spPr>
          <a:xfrm>
            <a:off x="4076700" y="1997839"/>
            <a:ext cx="8115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Almarhum</a:t>
            </a:r>
            <a:r>
              <a:rPr lang="en-US" sz="3600" dirty="0"/>
              <a:t> Bapak H. </a:t>
            </a:r>
            <a:r>
              <a:rPr lang="en-US" sz="3600" dirty="0" err="1"/>
              <a:t>Sarpan</a:t>
            </a:r>
            <a:r>
              <a:rPr lang="en-US" sz="3600" dirty="0"/>
              <a:t> Bin H. Karman.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tokoh</a:t>
            </a:r>
            <a:r>
              <a:rPr lang="en-US" sz="3600" dirty="0"/>
              <a:t> Masyarakat Kampung Jami’ dan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Komite</a:t>
            </a:r>
            <a:r>
              <a:rPr lang="en-US" sz="3600" dirty="0"/>
              <a:t> yang </a:t>
            </a:r>
            <a:r>
              <a:rPr lang="en-US" sz="3600" dirty="0" err="1"/>
              <a:t>pertama</a:t>
            </a:r>
            <a:r>
              <a:rPr lang="en-US" sz="3600" dirty="0"/>
              <a:t> di MTs N </a:t>
            </a:r>
            <a:r>
              <a:rPr lang="en-US" sz="3600" dirty="0" err="1"/>
              <a:t>Cening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474521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8AB587-9E16-6C16-7E0A-028FE65633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3890"/>
          <a:stretch/>
        </p:blipFill>
        <p:spPr>
          <a:xfrm>
            <a:off x="0" y="-54799"/>
            <a:ext cx="3638550" cy="69626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FC6B8F-7D8B-D906-2860-BB1D55F5715D}"/>
              </a:ext>
            </a:extLst>
          </p:cNvPr>
          <p:cNvSpPr txBox="1"/>
          <p:nvPr/>
        </p:nvSpPr>
        <p:spPr>
          <a:xfrm>
            <a:off x="4076700" y="1718369"/>
            <a:ext cx="8115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Almarhum</a:t>
            </a:r>
            <a:r>
              <a:rPr lang="en-US" sz="3600" dirty="0"/>
              <a:t> Bapak H. TB. Amin </a:t>
            </a:r>
            <a:r>
              <a:rPr lang="en-US" sz="3600" dirty="0" err="1"/>
              <a:t>Bachri</a:t>
            </a:r>
            <a:r>
              <a:rPr lang="en-US" sz="3600" dirty="0"/>
              <a:t>,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Komite</a:t>
            </a:r>
            <a:r>
              <a:rPr lang="en-US" sz="3600" dirty="0"/>
              <a:t> yang </a:t>
            </a:r>
            <a:r>
              <a:rPr lang="en-US" sz="3600" dirty="0" err="1"/>
              <a:t>kedua</a:t>
            </a:r>
            <a:r>
              <a:rPr lang="en-US" sz="3600" dirty="0"/>
              <a:t> di MTs Negeri </a:t>
            </a:r>
            <a:r>
              <a:rPr lang="en-US" sz="3600" dirty="0" err="1"/>
              <a:t>Cening</a:t>
            </a:r>
            <a:r>
              <a:rPr lang="en-US" sz="3600" dirty="0"/>
              <a:t>. 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ayah </a:t>
            </a:r>
            <a:r>
              <a:rPr lang="en-US" sz="3600" dirty="0" err="1"/>
              <a:t>kandung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Ibu Ratu </a:t>
            </a:r>
            <a:r>
              <a:rPr lang="en-US" sz="3600" dirty="0" err="1"/>
              <a:t>Ipat</a:t>
            </a:r>
            <a:r>
              <a:rPr lang="en-US" sz="3600" dirty="0"/>
              <a:t> </a:t>
            </a:r>
            <a:r>
              <a:rPr lang="en-US" sz="3600" dirty="0" err="1"/>
              <a:t>Afiatul</a:t>
            </a:r>
            <a:r>
              <a:rPr lang="en-US" sz="3600" dirty="0"/>
              <a:t> </a:t>
            </a:r>
            <a:r>
              <a:rPr lang="en-US" sz="3600" dirty="0" err="1"/>
              <a:t>Huriah</a:t>
            </a:r>
            <a:r>
              <a:rPr lang="en-US" sz="3600" dirty="0"/>
              <a:t>, S. Ag, Guru Sejarah </a:t>
            </a:r>
            <a:r>
              <a:rPr lang="en-US" sz="3600" dirty="0" err="1"/>
              <a:t>Kebudayaan</a:t>
            </a:r>
            <a:r>
              <a:rPr lang="en-US" sz="3600" dirty="0"/>
              <a:t> Islam (SKI) di MTs Negeri 5 </a:t>
            </a:r>
            <a:r>
              <a:rPr lang="en-US" sz="3600" dirty="0" err="1"/>
              <a:t>Pandeglang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3303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7043C0-4193-3B59-9E82-42BA69972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22" y="0"/>
            <a:ext cx="51970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02234D-FF29-B2A0-0C13-2F152EFC2D95}"/>
              </a:ext>
            </a:extLst>
          </p:cNvPr>
          <p:cNvSpPr txBox="1"/>
          <p:nvPr/>
        </p:nvSpPr>
        <p:spPr>
          <a:xfrm>
            <a:off x="0" y="612844"/>
            <a:ext cx="65722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Tata Subrata,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guru yang </a:t>
            </a:r>
            <a:r>
              <a:rPr lang="en-US" sz="3600" dirty="0" err="1"/>
              <a:t>dikirim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Bandung </a:t>
            </a:r>
            <a:r>
              <a:rPr lang="en-US" sz="3600" dirty="0" err="1"/>
              <a:t>karena</a:t>
            </a:r>
            <a:r>
              <a:rPr lang="en-US" sz="3600" dirty="0"/>
              <a:t> pada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 </a:t>
            </a:r>
            <a:r>
              <a:rPr lang="en-US" sz="3600" dirty="0" err="1"/>
              <a:t>Pandeglang</a:t>
            </a:r>
            <a:r>
              <a:rPr lang="en-US" sz="3600" dirty="0"/>
              <a:t> </a:t>
            </a:r>
            <a:r>
              <a:rPr lang="en-US" sz="3600" dirty="0" err="1"/>
              <a:t>masih</a:t>
            </a:r>
            <a:r>
              <a:rPr lang="en-US" sz="3600" dirty="0"/>
              <a:t> </a:t>
            </a:r>
            <a:r>
              <a:rPr lang="en-US" sz="3600" dirty="0" err="1"/>
              <a:t>masuk</a:t>
            </a:r>
            <a:r>
              <a:rPr lang="en-US" sz="3600" dirty="0"/>
              <a:t> </a:t>
            </a:r>
            <a:r>
              <a:rPr lang="en-US" sz="3600" dirty="0" err="1"/>
              <a:t>daerah</a:t>
            </a:r>
            <a:r>
              <a:rPr lang="en-US" sz="3600" dirty="0"/>
              <a:t> </a:t>
            </a:r>
            <a:r>
              <a:rPr lang="en-US" sz="3600" dirty="0" err="1"/>
              <a:t>Provinsi</a:t>
            </a:r>
            <a:r>
              <a:rPr lang="en-US" sz="3600" dirty="0"/>
              <a:t> </a:t>
            </a:r>
            <a:r>
              <a:rPr lang="en-US" sz="3600" dirty="0" err="1"/>
              <a:t>Jawa</a:t>
            </a:r>
            <a:r>
              <a:rPr lang="en-US" sz="3600" dirty="0"/>
              <a:t> Barat </a:t>
            </a:r>
            <a:r>
              <a:rPr lang="en-US" sz="3600" dirty="0" err="1"/>
              <a:t>sebelum</a:t>
            </a:r>
            <a:r>
              <a:rPr lang="en-US" sz="3600" dirty="0"/>
              <a:t> </a:t>
            </a:r>
            <a:r>
              <a:rPr lang="en-US" sz="3600" dirty="0" err="1"/>
              <a:t>pemekaran</a:t>
            </a:r>
            <a:r>
              <a:rPr lang="en-US" sz="3600" dirty="0"/>
              <a:t> wilayah.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selama</a:t>
            </a:r>
            <a:r>
              <a:rPr lang="en-US" sz="3600" dirty="0"/>
              <a:t> 3 </a:t>
            </a:r>
            <a:r>
              <a:rPr lang="en-US" sz="3600" dirty="0" err="1"/>
              <a:t>tahun</a:t>
            </a:r>
            <a:r>
              <a:rPr lang="en-US" sz="3600" dirty="0"/>
              <a:t>, </a:t>
            </a:r>
            <a:r>
              <a:rPr lang="en-US" sz="3600" dirty="0" err="1"/>
              <a:t>kemudian</a:t>
            </a:r>
            <a:r>
              <a:rPr lang="en-US" sz="3600" dirty="0"/>
              <a:t> </a:t>
            </a:r>
            <a:r>
              <a:rPr lang="en-US" sz="3600" dirty="0" err="1"/>
              <a:t>mutasi</a:t>
            </a:r>
            <a:r>
              <a:rPr lang="en-US" sz="3600" dirty="0"/>
              <a:t> </a:t>
            </a:r>
            <a:r>
              <a:rPr lang="en-US" sz="3600" dirty="0" err="1"/>
              <a:t>ke</a:t>
            </a:r>
            <a:r>
              <a:rPr lang="en-US" sz="3600" dirty="0"/>
              <a:t> Bandung. Di MTs N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</a:t>
            </a:r>
            <a:r>
              <a:rPr lang="en-US" sz="3600" dirty="0" err="1"/>
              <a:t>Matematika</a:t>
            </a:r>
            <a:r>
              <a:rPr lang="en-US" sz="3600" dirty="0"/>
              <a:t>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78776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7E79C7-83CC-ECCF-008B-70A5A6E4F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5937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D7A125-8949-6D45-CDB1-2BDF71C9ABCC}"/>
              </a:ext>
            </a:extLst>
          </p:cNvPr>
          <p:cNvSpPr txBox="1"/>
          <p:nvPr/>
        </p:nvSpPr>
        <p:spPr>
          <a:xfrm>
            <a:off x="7448550" y="0"/>
            <a:ext cx="447675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Beliau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Almarhum</a:t>
            </a:r>
            <a:r>
              <a:rPr lang="en-US" sz="3200" dirty="0"/>
              <a:t> Bapak H. </a:t>
            </a:r>
            <a:r>
              <a:rPr lang="en-US" sz="3200" dirty="0" err="1"/>
              <a:t>Mahpudin</a:t>
            </a:r>
            <a:r>
              <a:rPr lang="en-US" sz="3200" dirty="0"/>
              <a:t>, M. Pd. </a:t>
            </a:r>
            <a:r>
              <a:rPr lang="en-US" sz="3200" dirty="0" err="1"/>
              <a:t>Beliau</a:t>
            </a:r>
            <a:r>
              <a:rPr lang="en-US" sz="3200" dirty="0"/>
              <a:t> guru yang </a:t>
            </a:r>
            <a:r>
              <a:rPr lang="en-US" sz="3200" dirty="0" err="1"/>
              <a:t>dikirim</a:t>
            </a:r>
            <a:r>
              <a:rPr lang="en-US" sz="3200" dirty="0"/>
              <a:t> Angkatan </a:t>
            </a:r>
            <a:r>
              <a:rPr lang="en-US" sz="3200" dirty="0" err="1"/>
              <a:t>kedua</a:t>
            </a:r>
            <a:r>
              <a:rPr lang="en-US" sz="3200" dirty="0"/>
              <a:t> </a:t>
            </a:r>
            <a:r>
              <a:rPr lang="en-US" sz="3200" dirty="0" err="1"/>
              <a:t>ke</a:t>
            </a:r>
            <a:r>
              <a:rPr lang="en-US" sz="3200" dirty="0"/>
              <a:t> MTs N </a:t>
            </a:r>
            <a:r>
              <a:rPr lang="en-US" sz="3200" dirty="0" err="1"/>
              <a:t>Cening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Provinsi</a:t>
            </a:r>
            <a:r>
              <a:rPr lang="en-US" sz="3200" dirty="0"/>
              <a:t> </a:t>
            </a:r>
            <a:r>
              <a:rPr lang="en-US" sz="3200" dirty="0" err="1"/>
              <a:t>Jawa</a:t>
            </a:r>
            <a:r>
              <a:rPr lang="en-US" sz="3200" dirty="0"/>
              <a:t> Barat, </a:t>
            </a:r>
            <a:r>
              <a:rPr lang="en-US" sz="3200" dirty="0" err="1"/>
              <a:t>selama</a:t>
            </a:r>
            <a:r>
              <a:rPr lang="en-US" sz="3200" dirty="0"/>
              <a:t> 4 </a:t>
            </a:r>
            <a:r>
              <a:rPr lang="en-US" sz="3200" dirty="0" err="1"/>
              <a:t>tahun</a:t>
            </a:r>
            <a:r>
              <a:rPr lang="en-US" sz="3200" dirty="0"/>
              <a:t> </a:t>
            </a:r>
            <a:r>
              <a:rPr lang="en-US" sz="3200" dirty="0" err="1"/>
              <a:t>beliau</a:t>
            </a:r>
            <a:r>
              <a:rPr lang="en-US" sz="3200" dirty="0"/>
              <a:t> </a:t>
            </a:r>
            <a:r>
              <a:rPr lang="en-US" sz="3200" dirty="0" err="1"/>
              <a:t>mengabdi</a:t>
            </a:r>
            <a:r>
              <a:rPr lang="en-US" sz="3200" dirty="0"/>
              <a:t> </a:t>
            </a:r>
            <a:r>
              <a:rPr lang="en-US" sz="3200" dirty="0" err="1"/>
              <a:t>setelah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beliau</a:t>
            </a:r>
            <a:r>
              <a:rPr lang="en-US" sz="3200" dirty="0"/>
              <a:t> </a:t>
            </a:r>
            <a:r>
              <a:rPr lang="en-US" sz="3200" dirty="0" err="1"/>
              <a:t>mutasi</a:t>
            </a:r>
            <a:r>
              <a:rPr lang="en-US" sz="3200" dirty="0"/>
              <a:t> </a:t>
            </a:r>
            <a:r>
              <a:rPr lang="en-US" sz="3200" dirty="0" err="1"/>
              <a:t>ke</a:t>
            </a:r>
            <a:r>
              <a:rPr lang="en-US" sz="3200" dirty="0"/>
              <a:t> </a:t>
            </a:r>
            <a:r>
              <a:rPr lang="en-US" sz="3200" dirty="0" err="1"/>
              <a:t>Kanwil</a:t>
            </a:r>
            <a:r>
              <a:rPr lang="en-US" sz="3200" dirty="0"/>
              <a:t> Banten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Perencanaan</a:t>
            </a:r>
            <a:r>
              <a:rPr lang="en-US" sz="3200" dirty="0"/>
              <a:t> dan </a:t>
            </a:r>
            <a:r>
              <a:rPr lang="en-US" sz="3200" dirty="0" err="1"/>
              <a:t>tugas</a:t>
            </a:r>
            <a:r>
              <a:rPr lang="en-US" sz="3200" dirty="0"/>
              <a:t> </a:t>
            </a:r>
            <a:r>
              <a:rPr lang="en-US" sz="3200" dirty="0" err="1"/>
              <a:t>terakhir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Kabag</a:t>
            </a:r>
            <a:r>
              <a:rPr lang="en-US" sz="3200" dirty="0"/>
              <a:t> TU </a:t>
            </a:r>
            <a:r>
              <a:rPr lang="en-US" sz="3200" dirty="0" err="1"/>
              <a:t>Kanwil</a:t>
            </a:r>
            <a:r>
              <a:rPr lang="en-US" sz="3200" dirty="0"/>
              <a:t> </a:t>
            </a:r>
            <a:r>
              <a:rPr lang="en-US" sz="3200" dirty="0" err="1"/>
              <a:t>Kemenag</a:t>
            </a:r>
            <a:r>
              <a:rPr lang="en-US" sz="3200" dirty="0"/>
              <a:t> </a:t>
            </a:r>
            <a:r>
              <a:rPr lang="en-US" sz="3200" dirty="0" err="1"/>
              <a:t>Provinsi</a:t>
            </a:r>
            <a:r>
              <a:rPr lang="en-US" sz="3200" dirty="0"/>
              <a:t> Banten.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455665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B395B1-0043-2CBD-8A2D-14BBE5706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21" y="0"/>
            <a:ext cx="693697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939954-7F89-AB87-C572-AED4AEDDC9CE}"/>
              </a:ext>
            </a:extLst>
          </p:cNvPr>
          <p:cNvSpPr txBox="1"/>
          <p:nvPr/>
        </p:nvSpPr>
        <p:spPr>
          <a:xfrm>
            <a:off x="0" y="612845"/>
            <a:ext cx="50863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Moch</a:t>
            </a:r>
            <a:r>
              <a:rPr lang="en-US" sz="3600" dirty="0"/>
              <a:t>. Hamdani, guru MTs N </a:t>
            </a:r>
            <a:r>
              <a:rPr lang="en-US" sz="3600" dirty="0" err="1"/>
              <a:t>Cening</a:t>
            </a:r>
            <a:r>
              <a:rPr lang="en-US" sz="3600" dirty="0"/>
              <a:t> Angkatan </a:t>
            </a:r>
            <a:r>
              <a:rPr lang="en-US" sz="3600" dirty="0" err="1"/>
              <a:t>kedua</a:t>
            </a:r>
            <a:r>
              <a:rPr lang="en-US" sz="3600" dirty="0"/>
              <a:t> yang </a:t>
            </a:r>
            <a:r>
              <a:rPr lang="en-US" sz="3600" dirty="0" err="1"/>
              <a:t>diberi</a:t>
            </a:r>
            <a:r>
              <a:rPr lang="en-US" sz="3600" dirty="0"/>
              <a:t> </a:t>
            </a:r>
            <a:r>
              <a:rPr lang="en-US" sz="3600" dirty="0" err="1"/>
              <a:t>tugas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</a:t>
            </a:r>
            <a:r>
              <a:rPr lang="en-US" sz="3600" dirty="0" err="1"/>
              <a:t>Akidah</a:t>
            </a:r>
            <a:r>
              <a:rPr lang="en-US" sz="3600" dirty="0"/>
              <a:t> </a:t>
            </a:r>
            <a:r>
              <a:rPr lang="en-US" sz="3600" dirty="0" err="1"/>
              <a:t>Akhlak</a:t>
            </a:r>
            <a:r>
              <a:rPr lang="en-US" sz="3600" dirty="0"/>
              <a:t> dan </a:t>
            </a:r>
            <a:r>
              <a:rPr lang="en-US" sz="3600" dirty="0" err="1"/>
              <a:t>Mulok</a:t>
            </a:r>
            <a:r>
              <a:rPr lang="en-US" sz="3600" dirty="0"/>
              <a:t> </a:t>
            </a:r>
            <a:r>
              <a:rPr lang="en-US" sz="3600" dirty="0" err="1"/>
              <a:t>Kaligrafi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mutase</a:t>
            </a:r>
          </a:p>
          <a:p>
            <a:pPr algn="just"/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MTs N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ke</a:t>
            </a:r>
            <a:r>
              <a:rPr lang="en-US" sz="3600" dirty="0"/>
              <a:t> MTs Negeri di </a:t>
            </a:r>
            <a:r>
              <a:rPr lang="en-US" sz="3600" dirty="0" err="1"/>
              <a:t>Kabupaten</a:t>
            </a:r>
            <a:r>
              <a:rPr lang="en-US" sz="3600" dirty="0"/>
              <a:t> Karawang.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59720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146C04-C568-9963-0FA3-341C2D8E40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1" b="5000"/>
          <a:stretch/>
        </p:blipFill>
        <p:spPr>
          <a:xfrm>
            <a:off x="0" y="0"/>
            <a:ext cx="69727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0E875C-3735-9F0A-FBE9-A82DE8EE3719}"/>
              </a:ext>
            </a:extLst>
          </p:cNvPr>
          <p:cNvSpPr txBox="1"/>
          <p:nvPr/>
        </p:nvSpPr>
        <p:spPr>
          <a:xfrm>
            <a:off x="7181850" y="889844"/>
            <a:ext cx="50101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E. Sudarsono,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guru </a:t>
            </a:r>
            <a:r>
              <a:rPr lang="en-US" sz="3600" dirty="0" err="1"/>
              <a:t>kiriman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Provinsi</a:t>
            </a:r>
            <a:r>
              <a:rPr lang="en-US" sz="3600" dirty="0"/>
              <a:t> </a:t>
            </a:r>
            <a:r>
              <a:rPr lang="en-US" sz="3600" dirty="0" err="1"/>
              <a:t>Jawa</a:t>
            </a:r>
            <a:r>
              <a:rPr lang="en-US" sz="3600" dirty="0"/>
              <a:t> Barat </a:t>
            </a:r>
            <a:r>
              <a:rPr lang="en-US" sz="3600" dirty="0" err="1"/>
              <a:t>untuk</a:t>
            </a:r>
            <a:r>
              <a:rPr lang="en-US" sz="3600" dirty="0"/>
              <a:t> MTs N </a:t>
            </a:r>
            <a:r>
              <a:rPr lang="en-US" sz="3600" dirty="0" err="1"/>
              <a:t>Cening</a:t>
            </a:r>
            <a:r>
              <a:rPr lang="en-US" sz="3600" dirty="0"/>
              <a:t> Angkatan </a:t>
            </a:r>
            <a:r>
              <a:rPr lang="en-US" sz="3600" dirty="0" err="1"/>
              <a:t>kedua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diberi</a:t>
            </a:r>
            <a:r>
              <a:rPr lang="en-US" sz="3600" dirty="0"/>
              <a:t> </a:t>
            </a:r>
            <a:r>
              <a:rPr lang="en-US" sz="3600" dirty="0" err="1"/>
              <a:t>tugas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Pelajaran Bahasa </a:t>
            </a:r>
            <a:r>
              <a:rPr lang="en-US" sz="3600" dirty="0" err="1"/>
              <a:t>Inggris</a:t>
            </a:r>
            <a:r>
              <a:rPr lang="en-US" sz="3600" dirty="0"/>
              <a:t>. Pada </a:t>
            </a:r>
            <a:r>
              <a:rPr lang="en-US" sz="3600" dirty="0" err="1"/>
              <a:t>tahun</a:t>
            </a:r>
            <a:r>
              <a:rPr lang="en-US" sz="3600" dirty="0"/>
              <a:t> 2008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mutasi</a:t>
            </a:r>
            <a:r>
              <a:rPr lang="en-US" sz="3600" dirty="0"/>
              <a:t> </a:t>
            </a:r>
            <a:r>
              <a:rPr lang="en-US" sz="3600" dirty="0" err="1"/>
              <a:t>ke</a:t>
            </a:r>
            <a:r>
              <a:rPr lang="en-US" sz="3600" dirty="0"/>
              <a:t> MAN </a:t>
            </a:r>
            <a:r>
              <a:rPr lang="en-US" sz="3600" dirty="0" err="1"/>
              <a:t>Kragilan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462418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326F87-4AD9-963C-5492-0FB86DFC6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60F2C4-0E48-C99D-C497-2EE766AE9BDC}"/>
              </a:ext>
            </a:extLst>
          </p:cNvPr>
          <p:cNvSpPr txBox="1"/>
          <p:nvPr/>
        </p:nvSpPr>
        <p:spPr>
          <a:xfrm>
            <a:off x="5543550" y="1997839"/>
            <a:ext cx="66484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Almarhum</a:t>
            </a:r>
            <a:r>
              <a:rPr lang="en-US" sz="3600" dirty="0"/>
              <a:t> Bapak </a:t>
            </a:r>
            <a:r>
              <a:rPr lang="en-US" sz="3600" dirty="0" err="1"/>
              <a:t>Wirja</a:t>
            </a:r>
            <a:r>
              <a:rPr lang="en-US" sz="3600" dirty="0"/>
              <a:t>, </a:t>
            </a:r>
            <a:r>
              <a:rPr lang="en-US" sz="3600" dirty="0" err="1"/>
              <a:t>pramubakti</a:t>
            </a:r>
            <a:r>
              <a:rPr lang="en-US" sz="3600" dirty="0"/>
              <a:t> MTs N </a:t>
            </a:r>
            <a:r>
              <a:rPr lang="en-US" sz="3600" dirty="0" err="1"/>
              <a:t>Cening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ayahanda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Dede Iskandar, </a:t>
            </a:r>
            <a:r>
              <a:rPr lang="en-US" sz="3600" dirty="0" err="1"/>
              <a:t>Pramubakti</a:t>
            </a:r>
            <a:r>
              <a:rPr lang="en-US" sz="3600" dirty="0"/>
              <a:t> MTs N 5 </a:t>
            </a:r>
            <a:r>
              <a:rPr lang="en-US" sz="3600" dirty="0" err="1"/>
              <a:t>Pandeglang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748327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94B22E-8FD0-6E72-4095-CC5C344A8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6063B9-F193-5D6C-D3C6-23393A085F7E}"/>
              </a:ext>
            </a:extLst>
          </p:cNvPr>
          <p:cNvSpPr txBox="1"/>
          <p:nvPr/>
        </p:nvSpPr>
        <p:spPr>
          <a:xfrm>
            <a:off x="0" y="2551837"/>
            <a:ext cx="6800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Almarhum</a:t>
            </a:r>
            <a:r>
              <a:rPr lang="en-US" sz="3600" dirty="0"/>
              <a:t> Bapak </a:t>
            </a:r>
            <a:r>
              <a:rPr lang="en-US" sz="3600" dirty="0" err="1"/>
              <a:t>Atma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pramubakti</a:t>
            </a:r>
            <a:r>
              <a:rPr lang="en-US" sz="3600" dirty="0"/>
              <a:t> MTs N 5 </a:t>
            </a:r>
            <a:r>
              <a:rPr lang="en-US" sz="3600" dirty="0" err="1"/>
              <a:t>Pandeglang</a:t>
            </a:r>
            <a:r>
              <a:rPr lang="en-US" sz="3600" dirty="0"/>
              <a:t> </a:t>
            </a:r>
            <a:r>
              <a:rPr lang="en-US" sz="3600" dirty="0" err="1"/>
              <a:t>periode</a:t>
            </a:r>
            <a:r>
              <a:rPr lang="en-US" sz="3600" dirty="0"/>
              <a:t> Bu </a:t>
            </a:r>
            <a:r>
              <a:rPr lang="en-US" sz="3600" dirty="0" err="1"/>
              <a:t>Hj</a:t>
            </a:r>
            <a:r>
              <a:rPr lang="en-US" sz="3600" dirty="0"/>
              <a:t>. Tati </a:t>
            </a:r>
            <a:r>
              <a:rPr lang="en-US" sz="3600" dirty="0" err="1"/>
              <a:t>Jumiati</a:t>
            </a:r>
            <a:r>
              <a:rPr lang="en-US" sz="3600" dirty="0"/>
              <a:t>, M. Pd.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940343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058FA2-2296-A918-713B-330E6AF3D7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" r="8148" b="5000"/>
          <a:stretch/>
        </p:blipFill>
        <p:spPr>
          <a:xfrm>
            <a:off x="-1" y="0"/>
            <a:ext cx="52983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8D4C20-B671-8D4F-8D1D-36C8109CD501}"/>
              </a:ext>
            </a:extLst>
          </p:cNvPr>
          <p:cNvSpPr txBox="1"/>
          <p:nvPr/>
        </p:nvSpPr>
        <p:spPr>
          <a:xfrm>
            <a:off x="5543550" y="2274838"/>
            <a:ext cx="6381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Almarhum</a:t>
            </a:r>
            <a:r>
              <a:rPr lang="en-US" sz="3600" dirty="0"/>
              <a:t> Bapak </a:t>
            </a:r>
            <a:r>
              <a:rPr lang="en-US" sz="3600" dirty="0" err="1"/>
              <a:t>Engkos</a:t>
            </a:r>
            <a:r>
              <a:rPr lang="en-US" sz="3600" dirty="0"/>
              <a:t> </a:t>
            </a:r>
            <a:r>
              <a:rPr lang="en-US" sz="3600" dirty="0" err="1"/>
              <a:t>Kosasih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pramubakti</a:t>
            </a:r>
            <a:r>
              <a:rPr lang="en-US" sz="3600" dirty="0"/>
              <a:t> MTs N 5 </a:t>
            </a:r>
            <a:r>
              <a:rPr lang="en-US" sz="3600" dirty="0" err="1"/>
              <a:t>Pandeglang</a:t>
            </a:r>
            <a:r>
              <a:rPr lang="en-US" sz="3600" dirty="0"/>
              <a:t> </a:t>
            </a:r>
            <a:r>
              <a:rPr lang="en-US" sz="3600" dirty="0" err="1"/>
              <a:t>periode</a:t>
            </a:r>
            <a:r>
              <a:rPr lang="en-US" sz="3600" dirty="0"/>
              <a:t> Bu </a:t>
            </a:r>
            <a:r>
              <a:rPr lang="en-US" sz="3600" dirty="0" err="1"/>
              <a:t>Hj</a:t>
            </a:r>
            <a:r>
              <a:rPr lang="en-US" sz="3600" dirty="0"/>
              <a:t>. Tati </a:t>
            </a:r>
            <a:r>
              <a:rPr lang="en-US" sz="3600" dirty="0" err="1"/>
              <a:t>Jumiati</a:t>
            </a:r>
            <a:r>
              <a:rPr lang="en-US" sz="3600" dirty="0"/>
              <a:t>, M. Pd.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676215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CDE74B-30FE-8883-240E-41EAE22CF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/>
          <a:stretch/>
        </p:blipFill>
        <p:spPr>
          <a:xfrm>
            <a:off x="0" y="0"/>
            <a:ext cx="727143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15C553-60E0-BBF8-4865-2132A0A7AA6B}"/>
              </a:ext>
            </a:extLst>
          </p:cNvPr>
          <p:cNvSpPr txBox="1"/>
          <p:nvPr/>
        </p:nvSpPr>
        <p:spPr>
          <a:xfrm>
            <a:off x="7405141" y="2151727"/>
            <a:ext cx="47868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MTs Negeri 5 </a:t>
            </a:r>
            <a:r>
              <a:rPr lang="en-US" sz="3200" dirty="0" err="1"/>
              <a:t>Pandeglang</a:t>
            </a:r>
            <a:r>
              <a:rPr lang="en-US" sz="3200" dirty="0"/>
              <a:t>  </a:t>
            </a:r>
            <a:r>
              <a:rPr lang="en-US" sz="3200" dirty="0" err="1"/>
              <a:t>dahulu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MTs </a:t>
            </a:r>
            <a:r>
              <a:rPr lang="en-US" sz="3200" dirty="0" err="1"/>
              <a:t>Mathla’ul</a:t>
            </a:r>
            <a:r>
              <a:rPr lang="en-US" sz="3200" dirty="0"/>
              <a:t> Anwar </a:t>
            </a:r>
            <a:r>
              <a:rPr lang="en-US" sz="3200" dirty="0" err="1"/>
              <a:t>Cening</a:t>
            </a:r>
            <a:r>
              <a:rPr lang="en-US" sz="3200" dirty="0"/>
              <a:t>, </a:t>
            </a:r>
            <a:r>
              <a:rPr lang="en-US" sz="3200" dirty="0" err="1"/>
              <a:t>sebelum</a:t>
            </a:r>
            <a:r>
              <a:rPr lang="en-US" sz="3200" dirty="0"/>
              <a:t> </a:t>
            </a:r>
            <a:r>
              <a:rPr lang="en-US" sz="3200" dirty="0" err="1"/>
              <a:t>menjadi</a:t>
            </a:r>
            <a:r>
              <a:rPr lang="en-US" sz="3200" dirty="0"/>
              <a:t> Madrasah Negeri pada </a:t>
            </a:r>
            <a:r>
              <a:rPr lang="en-US" sz="3200" dirty="0" err="1"/>
              <a:t>Tahun</a:t>
            </a:r>
            <a:r>
              <a:rPr lang="en-US" sz="3200" dirty="0"/>
              <a:t> 1995.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793542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BEF96-786C-44EC-4CF7-E01DC7386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303" y="0"/>
            <a:ext cx="385569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D8FB88-0083-1460-5795-828D8B66FC2F}"/>
              </a:ext>
            </a:extLst>
          </p:cNvPr>
          <p:cNvSpPr txBox="1"/>
          <p:nvPr/>
        </p:nvSpPr>
        <p:spPr>
          <a:xfrm>
            <a:off x="476250" y="1997839"/>
            <a:ext cx="76771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Almarhum</a:t>
            </a:r>
            <a:r>
              <a:rPr lang="en-US" sz="3600" dirty="0"/>
              <a:t> Bapak </a:t>
            </a:r>
            <a:r>
              <a:rPr lang="en-US" sz="3600" dirty="0" err="1"/>
              <a:t>Puadudin</a:t>
            </a:r>
            <a:r>
              <a:rPr lang="en-US" sz="3600" dirty="0"/>
              <a:t>, S. Ag </a:t>
            </a:r>
            <a:r>
              <a:rPr lang="en-US" sz="3600" dirty="0" err="1"/>
              <a:t>adalah</a:t>
            </a:r>
            <a:r>
              <a:rPr lang="en-US" sz="3600" dirty="0"/>
              <a:t> guru MTs N </a:t>
            </a:r>
            <a:r>
              <a:rPr lang="en-US" sz="3600" dirty="0" err="1"/>
              <a:t>Cening</a:t>
            </a:r>
            <a:r>
              <a:rPr lang="en-US" sz="3600" dirty="0"/>
              <a:t> yang </a:t>
            </a:r>
            <a:r>
              <a:rPr lang="en-US" sz="3600" dirty="0" err="1"/>
              <a:t>diberikan</a:t>
            </a:r>
            <a:r>
              <a:rPr lang="en-US" sz="3600" dirty="0"/>
              <a:t> </a:t>
            </a:r>
            <a:r>
              <a:rPr lang="en-US" sz="3600" dirty="0" err="1"/>
              <a:t>tugas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</a:t>
            </a:r>
            <a:r>
              <a:rPr lang="en-US" sz="3600" dirty="0" err="1"/>
              <a:t>Akidah</a:t>
            </a:r>
            <a:r>
              <a:rPr lang="en-US" sz="3600" dirty="0"/>
              <a:t> </a:t>
            </a:r>
            <a:r>
              <a:rPr lang="en-US" sz="3600" dirty="0" err="1"/>
              <a:t>Akhlak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meninggal</a:t>
            </a:r>
            <a:r>
              <a:rPr lang="en-US" sz="3600" dirty="0"/>
              <a:t> dunia </a:t>
            </a:r>
            <a:r>
              <a:rPr lang="en-US" sz="3600" dirty="0" err="1"/>
              <a:t>tahun</a:t>
            </a:r>
            <a:r>
              <a:rPr lang="en-US" sz="3600" dirty="0"/>
              <a:t> 2010.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675191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064523-F865-5736-F667-1E2E7760F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015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219D4-B74F-C9E0-6B9D-4361CF9E5A63}"/>
              </a:ext>
            </a:extLst>
          </p:cNvPr>
          <p:cNvSpPr txBox="1"/>
          <p:nvPr/>
        </p:nvSpPr>
        <p:spPr>
          <a:xfrm>
            <a:off x="7562850" y="1443841"/>
            <a:ext cx="46291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</a:t>
            </a:r>
            <a:r>
              <a:rPr lang="en-US" sz="3600" dirty="0" err="1"/>
              <a:t>Sahronii</a:t>
            </a:r>
            <a:r>
              <a:rPr lang="en-US" sz="3600" dirty="0"/>
              <a:t>, S. Ag </a:t>
            </a:r>
            <a:r>
              <a:rPr lang="en-US" sz="3600" dirty="0" err="1"/>
              <a:t>adalah</a:t>
            </a:r>
            <a:r>
              <a:rPr lang="en-US" sz="3600" dirty="0"/>
              <a:t> guru MTs N 5 </a:t>
            </a:r>
            <a:r>
              <a:rPr lang="en-US" sz="3600" dirty="0" err="1"/>
              <a:t>Pandeglang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Al Qur’an dan </a:t>
            </a:r>
            <a:r>
              <a:rPr lang="en-US" sz="3600" dirty="0" err="1"/>
              <a:t>Hadist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sudah</a:t>
            </a:r>
            <a:r>
              <a:rPr lang="en-US" sz="3600" dirty="0"/>
              <a:t> </a:t>
            </a:r>
            <a:r>
              <a:rPr lang="en-US" sz="3600" dirty="0" err="1"/>
              <a:t>mutasi</a:t>
            </a:r>
            <a:r>
              <a:rPr lang="en-US" sz="3600" dirty="0"/>
              <a:t> </a:t>
            </a:r>
            <a:r>
              <a:rPr lang="en-US" sz="3600" dirty="0" err="1"/>
              <a:t>ke</a:t>
            </a:r>
            <a:r>
              <a:rPr lang="en-US" sz="3600" dirty="0"/>
              <a:t> Madrasah di </a:t>
            </a:r>
            <a:r>
              <a:rPr lang="en-US" sz="3600" dirty="0" err="1"/>
              <a:t>Kabupaten</a:t>
            </a:r>
            <a:r>
              <a:rPr lang="en-US" sz="3600" dirty="0"/>
              <a:t> </a:t>
            </a:r>
            <a:r>
              <a:rPr lang="en-US" sz="3600" dirty="0" err="1"/>
              <a:t>Serang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581994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67ABFE-D24D-8C99-1B9A-0A06A1331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970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3EEB08-1293-96E6-7EAA-B0B26F4D72D3}"/>
              </a:ext>
            </a:extLst>
          </p:cNvPr>
          <p:cNvSpPr txBox="1"/>
          <p:nvPr/>
        </p:nvSpPr>
        <p:spPr>
          <a:xfrm>
            <a:off x="5810250" y="1997839"/>
            <a:ext cx="63817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TB. </a:t>
            </a:r>
            <a:r>
              <a:rPr lang="en-US" sz="3600" dirty="0" err="1"/>
              <a:t>Heriana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guru </a:t>
            </a:r>
            <a:r>
              <a:rPr lang="en-US" sz="3600" dirty="0" err="1"/>
              <a:t>honorer</a:t>
            </a:r>
            <a:r>
              <a:rPr lang="en-US" sz="3600" dirty="0"/>
              <a:t> MTs N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</a:t>
            </a:r>
            <a:r>
              <a:rPr lang="en-US" sz="3600" dirty="0" err="1"/>
              <a:t>Matematika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bertugas</a:t>
            </a:r>
            <a:r>
              <a:rPr lang="en-US" sz="3600" dirty="0"/>
              <a:t> di SMK Negeri </a:t>
            </a:r>
            <a:r>
              <a:rPr lang="en-US" sz="3600" dirty="0" err="1"/>
              <a:t>Kabupaten</a:t>
            </a:r>
            <a:r>
              <a:rPr lang="en-US" sz="3600" dirty="0"/>
              <a:t> </a:t>
            </a:r>
            <a:r>
              <a:rPr lang="en-US" sz="3600" dirty="0" err="1"/>
              <a:t>Pandeglang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621838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BAFA5C-BAF1-3504-7A0B-77E2AB22F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81" y="0"/>
            <a:ext cx="550201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55FDCD-46D4-E69A-1A43-05EEF04992C7}"/>
              </a:ext>
            </a:extLst>
          </p:cNvPr>
          <p:cNvSpPr txBox="1"/>
          <p:nvPr/>
        </p:nvSpPr>
        <p:spPr>
          <a:xfrm>
            <a:off x="247650" y="1720840"/>
            <a:ext cx="6000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Tata </a:t>
            </a:r>
            <a:r>
              <a:rPr lang="en-US" sz="3600" dirty="0" err="1"/>
              <a:t>Suharta</a:t>
            </a:r>
            <a:r>
              <a:rPr lang="en-US" sz="3600" dirty="0"/>
              <a:t>, SS. </a:t>
            </a:r>
            <a:r>
              <a:rPr lang="en-US" sz="3600" dirty="0" err="1"/>
              <a:t>Adalah</a:t>
            </a:r>
            <a:r>
              <a:rPr lang="en-US" sz="3600" dirty="0"/>
              <a:t> guru </a:t>
            </a:r>
            <a:r>
              <a:rPr lang="en-US" sz="3600" dirty="0" err="1"/>
              <a:t>honorer</a:t>
            </a:r>
            <a:r>
              <a:rPr lang="en-US" sz="3600" dirty="0"/>
              <a:t> MTs N </a:t>
            </a:r>
            <a:r>
              <a:rPr lang="en-US" sz="3600" dirty="0" err="1"/>
              <a:t>Cening</a:t>
            </a:r>
            <a:r>
              <a:rPr lang="en-US" sz="3600" dirty="0"/>
              <a:t> pada </a:t>
            </a:r>
            <a:r>
              <a:rPr lang="en-US" sz="3600" dirty="0" err="1"/>
              <a:t>tahun</a:t>
            </a:r>
            <a:r>
              <a:rPr lang="en-US" sz="3600" dirty="0"/>
              <a:t> 2003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</a:t>
            </a:r>
            <a:r>
              <a:rPr lang="en-US" sz="3600" dirty="0" err="1"/>
              <a:t>Fisika</a:t>
            </a:r>
            <a:r>
              <a:rPr lang="en-US" sz="3600" dirty="0"/>
              <a:t>. </a:t>
            </a:r>
            <a:r>
              <a:rPr lang="en-US" sz="3600" dirty="0" err="1"/>
              <a:t>Sekarang</a:t>
            </a:r>
            <a:r>
              <a:rPr lang="en-US" sz="3600" dirty="0"/>
              <a:t>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sudah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ASN di SMAN </a:t>
            </a:r>
            <a:r>
              <a:rPr lang="en-US" sz="3600" dirty="0" err="1"/>
              <a:t>Kabupaten</a:t>
            </a:r>
            <a:r>
              <a:rPr lang="en-US" sz="3600" dirty="0"/>
              <a:t> </a:t>
            </a:r>
            <a:r>
              <a:rPr lang="en-US" sz="3600" dirty="0" err="1"/>
              <a:t>Pandeglang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112968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5E1690-8BB0-E501-A6D2-5277E6A66D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r="8858"/>
          <a:stretch/>
        </p:blipFill>
        <p:spPr>
          <a:xfrm>
            <a:off x="0" y="-12680"/>
            <a:ext cx="60198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96D3E9-369F-3C92-DA6A-F12C767FEA1E}"/>
              </a:ext>
            </a:extLst>
          </p:cNvPr>
          <p:cNvSpPr txBox="1"/>
          <p:nvPr/>
        </p:nvSpPr>
        <p:spPr>
          <a:xfrm>
            <a:off x="6172201" y="1997839"/>
            <a:ext cx="6019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</a:t>
            </a:r>
            <a:r>
              <a:rPr lang="en-US" sz="3600" dirty="0" err="1"/>
              <a:t>Iip</a:t>
            </a:r>
            <a:r>
              <a:rPr lang="en-US" sz="3600" dirty="0"/>
              <a:t> Jauhari, M. Pd </a:t>
            </a:r>
            <a:r>
              <a:rPr lang="en-US" sz="3600" dirty="0" err="1"/>
              <a:t>pernah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di MTs N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sebagai</a:t>
            </a:r>
            <a:r>
              <a:rPr lang="en-US" sz="3600" dirty="0"/>
              <a:t> guru Bahasa </a:t>
            </a:r>
            <a:r>
              <a:rPr lang="en-US" sz="3600" dirty="0" err="1"/>
              <a:t>Inggris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sekarang</a:t>
            </a:r>
            <a:r>
              <a:rPr lang="en-US" sz="3600" dirty="0"/>
              <a:t> </a:t>
            </a:r>
            <a:r>
              <a:rPr lang="en-US" sz="3600" dirty="0" err="1"/>
              <a:t>bertugas</a:t>
            </a:r>
            <a:r>
              <a:rPr lang="en-US" sz="3600" dirty="0"/>
              <a:t> di SMP Negeri 1 </a:t>
            </a:r>
            <a:r>
              <a:rPr lang="en-US" sz="3600" dirty="0" err="1"/>
              <a:t>Jiput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4205937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0FF557-4D2F-0A95-09AD-11AD7A0B0C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4"/>
          <a:stretch/>
        </p:blipFill>
        <p:spPr>
          <a:xfrm>
            <a:off x="8713767" y="0"/>
            <a:ext cx="347823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CE4654-2CC3-5484-6D26-2CF880357F65}"/>
              </a:ext>
            </a:extLst>
          </p:cNvPr>
          <p:cNvSpPr txBox="1"/>
          <p:nvPr/>
        </p:nvSpPr>
        <p:spPr>
          <a:xfrm>
            <a:off x="209550" y="1166843"/>
            <a:ext cx="80200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Ibu </a:t>
            </a:r>
            <a:r>
              <a:rPr lang="en-US" sz="3600" dirty="0" err="1"/>
              <a:t>Yayah</a:t>
            </a:r>
            <a:r>
              <a:rPr lang="en-US" sz="3600" dirty="0"/>
              <a:t> </a:t>
            </a:r>
            <a:r>
              <a:rPr lang="en-US" sz="3600" dirty="0" err="1"/>
              <a:t>Sunaryah</a:t>
            </a:r>
            <a:r>
              <a:rPr lang="en-US" sz="3600" dirty="0"/>
              <a:t>, S. Pd </a:t>
            </a:r>
            <a:r>
              <a:rPr lang="en-US" sz="3600" dirty="0" err="1"/>
              <a:t>pernah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di MTs N </a:t>
            </a:r>
            <a:r>
              <a:rPr lang="en-US" sz="3600" dirty="0" err="1"/>
              <a:t>Cening</a:t>
            </a:r>
            <a:r>
              <a:rPr lang="en-US" sz="3600" dirty="0"/>
              <a:t> pada </a:t>
            </a:r>
            <a:r>
              <a:rPr lang="en-US" sz="3600" dirty="0" err="1"/>
              <a:t>Tahun</a:t>
            </a:r>
            <a:r>
              <a:rPr lang="en-US" sz="3600" dirty="0"/>
              <a:t> 1998 </a:t>
            </a:r>
            <a:r>
              <a:rPr lang="en-US" sz="3600" dirty="0" err="1"/>
              <a:t>mengajar</a:t>
            </a:r>
            <a:r>
              <a:rPr lang="en-US" sz="3600" dirty="0"/>
              <a:t> Pelajaran </a:t>
            </a:r>
            <a:r>
              <a:rPr lang="en-US" sz="3600" dirty="0" err="1"/>
              <a:t>Biologi</a:t>
            </a:r>
            <a:r>
              <a:rPr lang="en-US" sz="3600" dirty="0"/>
              <a:t> </a:t>
            </a:r>
            <a:r>
              <a:rPr lang="en-US" sz="3600" dirty="0" err="1"/>
              <a:t>sekaligus</a:t>
            </a:r>
            <a:r>
              <a:rPr lang="en-US" sz="3600" dirty="0"/>
              <a:t> </a:t>
            </a:r>
            <a:r>
              <a:rPr lang="en-US" sz="3600" dirty="0" err="1"/>
              <a:t>sebagai</a:t>
            </a:r>
            <a:r>
              <a:rPr lang="en-US" sz="3600" dirty="0"/>
              <a:t> Pembina </a:t>
            </a:r>
            <a:r>
              <a:rPr lang="en-US" sz="3600" dirty="0" err="1"/>
              <a:t>Pramuka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mengajar</a:t>
            </a:r>
            <a:r>
              <a:rPr lang="en-US" sz="3600" dirty="0"/>
              <a:t> di SDN </a:t>
            </a:r>
            <a:r>
              <a:rPr lang="en-US" sz="3600" dirty="0" err="1"/>
              <a:t>Purwaraja</a:t>
            </a:r>
            <a:r>
              <a:rPr lang="en-US" sz="3600" dirty="0"/>
              <a:t> 01 Menes dan </a:t>
            </a:r>
            <a:r>
              <a:rPr lang="en-US" sz="3600" dirty="0" err="1"/>
              <a:t>sekaligus</a:t>
            </a:r>
            <a:r>
              <a:rPr lang="en-US" sz="3600" dirty="0"/>
              <a:t> </a:t>
            </a:r>
            <a:r>
              <a:rPr lang="en-US" sz="3600" dirty="0" err="1"/>
              <a:t>sebagai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Kwaran</a:t>
            </a:r>
            <a:r>
              <a:rPr lang="en-US" sz="3600" dirty="0"/>
              <a:t> </a:t>
            </a:r>
            <a:r>
              <a:rPr lang="en-US" sz="3600" dirty="0" err="1"/>
              <a:t>Kecamatan</a:t>
            </a:r>
            <a:r>
              <a:rPr lang="en-US" sz="3600" dirty="0"/>
              <a:t> Menes.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422266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363A4A-E982-AC5D-1D4B-A2970D935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777000-7270-AE92-D0D0-4ABA6F752821}"/>
              </a:ext>
            </a:extLst>
          </p:cNvPr>
          <p:cNvSpPr txBox="1"/>
          <p:nvPr/>
        </p:nvSpPr>
        <p:spPr>
          <a:xfrm>
            <a:off x="5291528" y="1166842"/>
            <a:ext cx="6900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Almarhum</a:t>
            </a:r>
            <a:r>
              <a:rPr lang="en-US" sz="3600" dirty="0"/>
              <a:t> KH. </a:t>
            </a:r>
            <a:r>
              <a:rPr lang="en-US" sz="3600" dirty="0" err="1"/>
              <a:t>Arkali</a:t>
            </a:r>
            <a:r>
              <a:rPr lang="en-US" sz="3600" dirty="0"/>
              <a:t> </a:t>
            </a:r>
            <a:r>
              <a:rPr lang="en-US" sz="3600" dirty="0" err="1"/>
              <a:t>sebagai</a:t>
            </a:r>
            <a:r>
              <a:rPr lang="en-US" sz="3600" dirty="0"/>
              <a:t> </a:t>
            </a:r>
            <a:r>
              <a:rPr lang="en-US" sz="3600" dirty="0" err="1"/>
              <a:t>tokoh</a:t>
            </a:r>
            <a:r>
              <a:rPr lang="en-US" sz="3600" dirty="0"/>
              <a:t> </a:t>
            </a:r>
            <a:r>
              <a:rPr lang="en-US" sz="3600" dirty="0" err="1"/>
              <a:t>pendiri</a:t>
            </a:r>
            <a:r>
              <a:rPr lang="en-US" sz="3600" dirty="0"/>
              <a:t> MTs </a:t>
            </a:r>
            <a:r>
              <a:rPr lang="en-US" sz="3600" dirty="0" err="1"/>
              <a:t>Mathla’ul</a:t>
            </a:r>
            <a:r>
              <a:rPr lang="en-US" sz="3600" dirty="0"/>
              <a:t> Anwar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sekaligus</a:t>
            </a:r>
            <a:r>
              <a:rPr lang="en-US" sz="3600" dirty="0"/>
              <a:t>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Ranting </a:t>
            </a:r>
            <a:r>
              <a:rPr lang="en-US" sz="3600" dirty="0" err="1"/>
              <a:t>Mathla’ul</a:t>
            </a:r>
            <a:r>
              <a:rPr lang="en-US" sz="3600" dirty="0"/>
              <a:t> Anwar </a:t>
            </a:r>
            <a:r>
              <a:rPr lang="en-US" sz="3600" dirty="0" err="1"/>
              <a:t>Cening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Beliau</a:t>
            </a:r>
            <a:r>
              <a:rPr lang="en-US" sz="3600" dirty="0"/>
              <a:t> juga </a:t>
            </a:r>
            <a:r>
              <a:rPr lang="en-US" sz="3600" dirty="0" err="1"/>
              <a:t>mengajar</a:t>
            </a:r>
            <a:r>
              <a:rPr lang="en-US" sz="3600" dirty="0"/>
              <a:t> di MTs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sebagai</a:t>
            </a:r>
            <a:r>
              <a:rPr lang="en-US" sz="3600" dirty="0"/>
              <a:t> guru </a:t>
            </a:r>
            <a:r>
              <a:rPr lang="en-US" sz="3600" dirty="0" err="1"/>
              <a:t>Akidah</a:t>
            </a:r>
            <a:r>
              <a:rPr lang="en-US" sz="3600" dirty="0"/>
              <a:t> </a:t>
            </a:r>
            <a:r>
              <a:rPr lang="en-US" sz="3600" dirty="0" err="1"/>
              <a:t>Akhlak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210543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FE2DAA-09E5-452D-FC44-D9427116D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704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091248-9906-DC81-3E33-F3140EEB42B2}"/>
              </a:ext>
            </a:extLst>
          </p:cNvPr>
          <p:cNvSpPr txBox="1"/>
          <p:nvPr/>
        </p:nvSpPr>
        <p:spPr>
          <a:xfrm>
            <a:off x="5543550" y="1504950"/>
            <a:ext cx="6648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/>
              <a:t>Beliau</a:t>
            </a:r>
            <a:r>
              <a:rPr lang="en-US" sz="4000" dirty="0"/>
              <a:t> </a:t>
            </a:r>
            <a:r>
              <a:rPr lang="en-US" sz="4000" dirty="0" err="1"/>
              <a:t>adalah</a:t>
            </a:r>
            <a:r>
              <a:rPr lang="en-US" sz="4000" dirty="0"/>
              <a:t> </a:t>
            </a:r>
            <a:r>
              <a:rPr lang="en-US" sz="4000" dirty="0" err="1"/>
              <a:t>Almarhum</a:t>
            </a:r>
            <a:r>
              <a:rPr lang="en-US" sz="4000" dirty="0"/>
              <a:t> Abah </a:t>
            </a:r>
            <a:r>
              <a:rPr lang="en-US" sz="4000" dirty="0" err="1"/>
              <a:t>Hadin</a:t>
            </a:r>
            <a:r>
              <a:rPr lang="en-US" sz="4000" dirty="0"/>
              <a:t> </a:t>
            </a:r>
            <a:r>
              <a:rPr lang="en-US" sz="4000" dirty="0" err="1"/>
              <a:t>Yusup</a:t>
            </a:r>
            <a:r>
              <a:rPr lang="en-US" sz="4000" dirty="0"/>
              <a:t> </a:t>
            </a:r>
            <a:r>
              <a:rPr lang="en-US" sz="4000" dirty="0" err="1"/>
              <a:t>sebagai</a:t>
            </a:r>
            <a:r>
              <a:rPr lang="en-US" sz="4000" dirty="0"/>
              <a:t> guru </a:t>
            </a:r>
            <a:r>
              <a:rPr lang="en-US" sz="4000" dirty="0" err="1"/>
              <a:t>Nahu</a:t>
            </a:r>
            <a:r>
              <a:rPr lang="en-US" sz="4000" dirty="0"/>
              <a:t> </a:t>
            </a:r>
            <a:r>
              <a:rPr lang="en-US" sz="4000" dirty="0" err="1"/>
              <a:t>Shorof</a:t>
            </a:r>
            <a:r>
              <a:rPr lang="en-US" sz="4000" dirty="0"/>
              <a:t> di MTs </a:t>
            </a:r>
            <a:r>
              <a:rPr lang="en-US" sz="4000" dirty="0" err="1"/>
              <a:t>Cening</a:t>
            </a:r>
            <a:r>
              <a:rPr lang="en-US" sz="4000" dirty="0"/>
              <a:t>. </a:t>
            </a:r>
            <a:r>
              <a:rPr lang="en-US" sz="4000" dirty="0" err="1"/>
              <a:t>Beliau</a:t>
            </a:r>
            <a:r>
              <a:rPr lang="en-US" sz="4000" dirty="0"/>
              <a:t> juga </a:t>
            </a:r>
            <a:r>
              <a:rPr lang="en-US" sz="4000" dirty="0" err="1"/>
              <a:t>sebagai</a:t>
            </a:r>
            <a:r>
              <a:rPr lang="en-US" sz="4000" dirty="0"/>
              <a:t> inspirator Bapak Gunawan, S. Pd </a:t>
            </a:r>
            <a:r>
              <a:rPr lang="en-US" sz="4000" dirty="0" err="1"/>
              <a:t>mengajar</a:t>
            </a:r>
            <a:r>
              <a:rPr lang="en-US" sz="4000" dirty="0"/>
              <a:t> di MTs </a:t>
            </a:r>
            <a:r>
              <a:rPr lang="en-US" sz="4000" dirty="0" err="1"/>
              <a:t>Cening</a:t>
            </a:r>
            <a:r>
              <a:rPr lang="en-US" sz="4000" dirty="0"/>
              <a:t>.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64035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A7D1EE-9AF4-95D1-32E2-26D02A6CA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D60BA6-56FC-470A-835D-40B6AC1683E6}"/>
              </a:ext>
            </a:extLst>
          </p:cNvPr>
          <p:cNvSpPr txBox="1"/>
          <p:nvPr/>
        </p:nvSpPr>
        <p:spPr>
          <a:xfrm>
            <a:off x="5143500" y="335845"/>
            <a:ext cx="682552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Almarhum</a:t>
            </a:r>
            <a:r>
              <a:rPr lang="en-US" sz="3600" dirty="0"/>
              <a:t> </a:t>
            </a:r>
            <a:r>
              <a:rPr lang="en-US" sz="3600" dirty="0" err="1"/>
              <a:t>Islach</a:t>
            </a:r>
            <a:r>
              <a:rPr lang="en-US" sz="3600" dirty="0"/>
              <a:t> Al-</a:t>
            </a:r>
            <a:r>
              <a:rPr lang="en-US" sz="3600" dirty="0" err="1"/>
              <a:t>Chaeri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salah </a:t>
            </a:r>
            <a:r>
              <a:rPr lang="en-US" sz="3600" dirty="0" err="1"/>
              <a:t>satu</a:t>
            </a:r>
            <a:r>
              <a:rPr lang="en-US" sz="3600" dirty="0"/>
              <a:t> </a:t>
            </a:r>
            <a:r>
              <a:rPr lang="en-US" sz="3600" dirty="0" err="1"/>
              <a:t>pendiri</a:t>
            </a:r>
            <a:r>
              <a:rPr lang="en-US" sz="3600" dirty="0"/>
              <a:t> MTs </a:t>
            </a:r>
            <a:r>
              <a:rPr lang="en-US" sz="3600" dirty="0" err="1"/>
              <a:t>Mathla’ul</a:t>
            </a:r>
            <a:r>
              <a:rPr lang="en-US" sz="3600" dirty="0"/>
              <a:t> Anwar  </a:t>
            </a:r>
            <a:r>
              <a:rPr lang="en-US" sz="3600" dirty="0" err="1"/>
              <a:t>Cening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juga </a:t>
            </a:r>
            <a:r>
              <a:rPr lang="en-US" sz="3600" dirty="0" err="1"/>
              <a:t>mengajar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Pelajaran Sejarah </a:t>
            </a:r>
            <a:r>
              <a:rPr lang="en-US" sz="3600" dirty="0" err="1"/>
              <a:t>Kebudayaan</a:t>
            </a:r>
            <a:r>
              <a:rPr lang="en-US" sz="3600" dirty="0"/>
              <a:t> Islam (SKI) dan Pendidikan Moral Pancasila (PMP). </a:t>
            </a:r>
            <a:r>
              <a:rPr lang="en-US" sz="3600" dirty="0" err="1"/>
              <a:t>Sebenarnya</a:t>
            </a:r>
            <a:r>
              <a:rPr lang="en-US" sz="3600" dirty="0"/>
              <a:t>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bertugas</a:t>
            </a:r>
            <a:r>
              <a:rPr lang="en-US" sz="3600" dirty="0"/>
              <a:t> </a:t>
            </a:r>
            <a:r>
              <a:rPr lang="en-US" sz="3600" dirty="0" err="1"/>
              <a:t>utamanya</a:t>
            </a:r>
            <a:r>
              <a:rPr lang="en-US" sz="3600" dirty="0"/>
              <a:t> di SD </a:t>
            </a:r>
            <a:r>
              <a:rPr lang="en-US" sz="3600" dirty="0" err="1"/>
              <a:t>Cening</a:t>
            </a:r>
            <a:r>
              <a:rPr lang="en-US" sz="3600" dirty="0"/>
              <a:t> 01, </a:t>
            </a:r>
            <a:r>
              <a:rPr lang="en-US" sz="3600" dirty="0" err="1"/>
              <a:t>namun</a:t>
            </a:r>
            <a:r>
              <a:rPr lang="en-US" sz="3600" dirty="0"/>
              <a:t> </a:t>
            </a:r>
            <a:r>
              <a:rPr lang="en-US" sz="3600" dirty="0" err="1"/>
              <a:t>karena</a:t>
            </a:r>
            <a:r>
              <a:rPr lang="en-US" sz="3600" dirty="0"/>
              <a:t> kami </a:t>
            </a:r>
            <a:r>
              <a:rPr lang="en-US" sz="3600" dirty="0" err="1"/>
              <a:t>kekurangan</a:t>
            </a:r>
            <a:r>
              <a:rPr lang="en-US" sz="3600" dirty="0"/>
              <a:t> guru,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diperbantukan</a:t>
            </a:r>
            <a:r>
              <a:rPr lang="en-US" sz="3600" dirty="0"/>
              <a:t> di MTs </a:t>
            </a:r>
            <a:r>
              <a:rPr lang="en-US" sz="3600" dirty="0" err="1"/>
              <a:t>Cening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792293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473A76-7D5A-C20F-506A-8F47F83B1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DD6BA5-8B58-CBF2-8040-3AABE6CFAFFF}"/>
              </a:ext>
            </a:extLst>
          </p:cNvPr>
          <p:cNvSpPr txBox="1"/>
          <p:nvPr/>
        </p:nvSpPr>
        <p:spPr>
          <a:xfrm>
            <a:off x="179882" y="1413063"/>
            <a:ext cx="583991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Almarhumah</a:t>
            </a:r>
            <a:r>
              <a:rPr lang="en-US" sz="3200" dirty="0"/>
              <a:t> Ibu </a:t>
            </a:r>
            <a:r>
              <a:rPr lang="en-US" sz="3200" dirty="0" err="1"/>
              <a:t>Sana’iyah</a:t>
            </a:r>
            <a:r>
              <a:rPr lang="en-US" sz="3200" dirty="0"/>
              <a:t> </a:t>
            </a:r>
            <a:r>
              <a:rPr lang="en-US" sz="3200" dirty="0" err="1"/>
              <a:t>bertugas</a:t>
            </a:r>
            <a:r>
              <a:rPr lang="en-US" sz="3200" dirty="0"/>
              <a:t> </a:t>
            </a:r>
            <a:r>
              <a:rPr lang="en-US" sz="3200" dirty="0" err="1"/>
              <a:t>utama</a:t>
            </a:r>
            <a:r>
              <a:rPr lang="en-US" sz="3200" dirty="0"/>
              <a:t> di SDN </a:t>
            </a:r>
            <a:r>
              <a:rPr lang="en-US" sz="3200" dirty="0" err="1"/>
              <a:t>Cening</a:t>
            </a:r>
            <a:r>
              <a:rPr lang="en-US" sz="3200" dirty="0"/>
              <a:t> 01 juga, dan </a:t>
            </a:r>
            <a:r>
              <a:rPr lang="en-US" sz="3200" dirty="0" err="1"/>
              <a:t>karena</a:t>
            </a:r>
            <a:r>
              <a:rPr lang="en-US" sz="3200" dirty="0"/>
              <a:t> MTs </a:t>
            </a:r>
            <a:r>
              <a:rPr lang="en-US" sz="3200" dirty="0" err="1"/>
              <a:t>Cening</a:t>
            </a:r>
            <a:r>
              <a:rPr lang="en-US" sz="3200" dirty="0"/>
              <a:t> </a:t>
            </a:r>
            <a:r>
              <a:rPr lang="en-US" sz="3200" dirty="0" err="1"/>
              <a:t>kekurangan</a:t>
            </a:r>
            <a:r>
              <a:rPr lang="en-US" sz="3200" dirty="0"/>
              <a:t> guru, </a:t>
            </a:r>
            <a:r>
              <a:rPr lang="en-US" sz="3200" dirty="0" err="1"/>
              <a:t>beliau</a:t>
            </a:r>
            <a:r>
              <a:rPr lang="en-US" sz="3200" dirty="0"/>
              <a:t> </a:t>
            </a:r>
            <a:r>
              <a:rPr lang="en-US" sz="3200" dirty="0" err="1"/>
              <a:t>diperbantukan</a:t>
            </a:r>
            <a:r>
              <a:rPr lang="en-US" sz="3200" dirty="0"/>
              <a:t> juga di </a:t>
            </a:r>
            <a:r>
              <a:rPr lang="en-US" sz="3200" dirty="0" err="1"/>
              <a:t>sekolah</a:t>
            </a:r>
            <a:r>
              <a:rPr lang="en-US" sz="3200" dirty="0"/>
              <a:t> kami. </a:t>
            </a:r>
            <a:r>
              <a:rPr lang="en-US" sz="3200" dirty="0" err="1"/>
              <a:t>Beliau</a:t>
            </a:r>
            <a:r>
              <a:rPr lang="en-US" sz="3200" dirty="0"/>
              <a:t> </a:t>
            </a:r>
            <a:r>
              <a:rPr lang="en-US" sz="3200" dirty="0" err="1"/>
              <a:t>mengajar</a:t>
            </a:r>
            <a:r>
              <a:rPr lang="en-US" sz="3200" dirty="0"/>
              <a:t> </a:t>
            </a:r>
            <a:r>
              <a:rPr lang="en-US" sz="3200" dirty="0" err="1"/>
              <a:t>Ilmu</a:t>
            </a:r>
            <a:r>
              <a:rPr lang="en-US" sz="3200" dirty="0"/>
              <a:t> Tajwid yang </a:t>
            </a:r>
            <a:r>
              <a:rPr lang="en-US" sz="3200" dirty="0" err="1"/>
              <a:t>saat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dikenal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Pelajaran Baca </a:t>
            </a:r>
            <a:r>
              <a:rPr lang="en-US" sz="3200" dirty="0" err="1"/>
              <a:t>Tulis</a:t>
            </a:r>
            <a:r>
              <a:rPr lang="en-US" sz="3200" dirty="0"/>
              <a:t> Qur’an (BTQ).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34155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C7A847-AD5B-7500-D03F-4B8BAA405B15}"/>
              </a:ext>
            </a:extLst>
          </p:cNvPr>
          <p:cNvSpPr txBox="1"/>
          <p:nvPr/>
        </p:nvSpPr>
        <p:spPr>
          <a:xfrm>
            <a:off x="5223760" y="117693"/>
            <a:ext cx="67205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Bapak Gunawan, S. Pd </a:t>
            </a:r>
            <a:r>
              <a:rPr lang="en-US" sz="3600" dirty="0" err="1"/>
              <a:t>sejak</a:t>
            </a:r>
            <a:r>
              <a:rPr lang="en-US" sz="3600" dirty="0"/>
              <a:t> lulus SMA </a:t>
            </a:r>
            <a:r>
              <a:rPr lang="en-US" sz="3600" dirty="0" err="1"/>
              <a:t>tahun</a:t>
            </a:r>
            <a:r>
              <a:rPr lang="en-US" sz="3600" dirty="0"/>
              <a:t> 1992 </a:t>
            </a:r>
            <a:r>
              <a:rPr lang="en-US" sz="3600" dirty="0" err="1"/>
              <a:t>tepatnya</a:t>
            </a:r>
            <a:r>
              <a:rPr lang="en-US" sz="3600" dirty="0"/>
              <a:t> </a:t>
            </a:r>
            <a:r>
              <a:rPr lang="en-US" sz="3600" dirty="0" err="1"/>
              <a:t>tanggal</a:t>
            </a:r>
            <a:r>
              <a:rPr lang="en-US" sz="3600" dirty="0"/>
              <a:t> 18 Juli 1992,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diminta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tenaga</a:t>
            </a:r>
            <a:r>
              <a:rPr lang="en-US" sz="3600" dirty="0"/>
              <a:t> </a:t>
            </a:r>
            <a:r>
              <a:rPr lang="en-US" sz="3600" dirty="0" err="1"/>
              <a:t>pengajar</a:t>
            </a:r>
            <a:r>
              <a:rPr lang="en-US" sz="3600" dirty="0"/>
              <a:t> </a:t>
            </a:r>
            <a:r>
              <a:rPr lang="en-US" sz="3600" dirty="0" err="1"/>
              <a:t>Biologi</a:t>
            </a:r>
            <a:r>
              <a:rPr lang="en-US" sz="3600" dirty="0"/>
              <a:t>, </a:t>
            </a:r>
            <a:r>
              <a:rPr lang="en-US" sz="3600" dirty="0" err="1"/>
              <a:t>Fisika</a:t>
            </a:r>
            <a:r>
              <a:rPr lang="en-US" sz="3600" dirty="0"/>
              <a:t>, dan </a:t>
            </a:r>
            <a:r>
              <a:rPr lang="en-US" sz="3600" dirty="0" err="1"/>
              <a:t>Matematika</a:t>
            </a:r>
            <a:r>
              <a:rPr lang="en-US" sz="3600" dirty="0"/>
              <a:t>. Dan alhamdulillah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masih</a:t>
            </a:r>
            <a:r>
              <a:rPr lang="en-US" sz="3600" dirty="0"/>
              <a:t> </a:t>
            </a:r>
            <a:r>
              <a:rPr lang="en-US" sz="3600" dirty="0" err="1"/>
              <a:t>berada</a:t>
            </a:r>
            <a:r>
              <a:rPr lang="en-US" sz="3600" dirty="0"/>
              <a:t> di </a:t>
            </a:r>
            <a:r>
              <a:rPr lang="en-US" sz="3600" dirty="0" err="1"/>
              <a:t>tengah-tengah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dan </a:t>
            </a:r>
            <a:r>
              <a:rPr lang="en-US" sz="3600" dirty="0" err="1"/>
              <a:t>masih</a:t>
            </a:r>
            <a:r>
              <a:rPr lang="en-US" sz="3600" dirty="0"/>
              <a:t> </a:t>
            </a:r>
            <a:r>
              <a:rPr lang="en-US" sz="3600" dirty="0" err="1"/>
              <a:t>aktif</a:t>
            </a:r>
            <a:r>
              <a:rPr lang="en-US" sz="3600" dirty="0"/>
              <a:t> </a:t>
            </a:r>
            <a:r>
              <a:rPr lang="en-US" sz="3600" dirty="0" err="1"/>
              <a:t>selama</a:t>
            </a:r>
            <a:r>
              <a:rPr lang="en-US" sz="3600" dirty="0"/>
              <a:t> 32 </a:t>
            </a:r>
            <a:r>
              <a:rPr lang="en-US" sz="3600" dirty="0" err="1"/>
              <a:t>tahun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guru </a:t>
            </a:r>
            <a:r>
              <a:rPr lang="en-US" sz="3600" dirty="0" err="1"/>
              <a:t>Matematika</a:t>
            </a:r>
            <a:r>
              <a:rPr lang="en-US" sz="3600" dirty="0"/>
              <a:t> dan Wakil </a:t>
            </a:r>
            <a:r>
              <a:rPr lang="en-US" sz="3600" dirty="0" err="1"/>
              <a:t>Kepala</a:t>
            </a:r>
            <a:r>
              <a:rPr lang="en-US" sz="3600" dirty="0"/>
              <a:t> Madrasah di MTs </a:t>
            </a:r>
            <a:r>
              <a:rPr lang="en-US" sz="3600" dirty="0" err="1"/>
              <a:t>Mathla’ul</a:t>
            </a:r>
            <a:r>
              <a:rPr lang="en-US" sz="3600" dirty="0"/>
              <a:t> Anwar </a:t>
            </a:r>
            <a:r>
              <a:rPr lang="en-US" sz="3600" dirty="0" err="1"/>
              <a:t>Cening</a:t>
            </a:r>
            <a:r>
              <a:rPr lang="en-US" sz="3600" dirty="0"/>
              <a:t>, yang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sudah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MTs Negeri 5 </a:t>
            </a:r>
            <a:r>
              <a:rPr lang="en-US" sz="3600" dirty="0" err="1"/>
              <a:t>Pandeglang</a:t>
            </a:r>
            <a:r>
              <a:rPr lang="en-US" sz="3600" dirty="0"/>
              <a:t>.</a:t>
            </a:r>
            <a:endParaRPr lang="en-ID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3B3972-0600-9A02-F952-02BB620A0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31764" cy="694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8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D233D2-FDEF-9E00-3925-B2F672F2F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405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877E36-8CB3-B7F4-4E91-2768FE03ED93}"/>
              </a:ext>
            </a:extLst>
          </p:cNvPr>
          <p:cNvSpPr txBox="1"/>
          <p:nvPr/>
        </p:nvSpPr>
        <p:spPr>
          <a:xfrm>
            <a:off x="4743450" y="1443841"/>
            <a:ext cx="74485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Lurah</a:t>
            </a:r>
            <a:r>
              <a:rPr lang="en-US" sz="3600" dirty="0"/>
              <a:t> Subhi, </a:t>
            </a:r>
            <a:r>
              <a:rPr lang="en-US" sz="3600" dirty="0" err="1"/>
              <a:t>Kepala</a:t>
            </a:r>
            <a:r>
              <a:rPr lang="en-US" sz="3600" dirty="0"/>
              <a:t> </a:t>
            </a:r>
            <a:r>
              <a:rPr lang="en-US" sz="3600" dirty="0" err="1"/>
              <a:t>Desa</a:t>
            </a:r>
            <a:r>
              <a:rPr lang="en-US" sz="3600" dirty="0"/>
              <a:t> </a:t>
            </a:r>
            <a:r>
              <a:rPr lang="en-US" sz="3600" dirty="0" err="1"/>
              <a:t>Cening</a:t>
            </a:r>
            <a:r>
              <a:rPr lang="en-US" sz="3600" dirty="0"/>
              <a:t>, </a:t>
            </a:r>
            <a:r>
              <a:rPr lang="en-US" sz="3600" dirty="0" err="1"/>
              <a:t>sebagai</a:t>
            </a:r>
            <a:r>
              <a:rPr lang="en-US" sz="3600" dirty="0"/>
              <a:t> </a:t>
            </a:r>
            <a:r>
              <a:rPr lang="en-US" sz="3600" dirty="0" err="1"/>
              <a:t>Lurah</a:t>
            </a:r>
            <a:r>
              <a:rPr lang="en-US" sz="3600" dirty="0"/>
              <a:t> </a:t>
            </a:r>
            <a:r>
              <a:rPr lang="en-US" sz="3600" dirty="0" err="1"/>
              <a:t>pertama</a:t>
            </a:r>
            <a:r>
              <a:rPr lang="en-US" sz="3600" dirty="0"/>
              <a:t> </a:t>
            </a:r>
            <a:r>
              <a:rPr lang="en-US" sz="3600" dirty="0" err="1"/>
              <a:t>pendiri</a:t>
            </a:r>
            <a:r>
              <a:rPr lang="en-US" sz="3600" dirty="0"/>
              <a:t> MTs </a:t>
            </a:r>
            <a:r>
              <a:rPr lang="en-US" sz="3600" dirty="0" err="1"/>
              <a:t>Mathla’ul</a:t>
            </a:r>
            <a:r>
              <a:rPr lang="en-US" sz="3600" dirty="0"/>
              <a:t> Anwar </a:t>
            </a:r>
            <a:r>
              <a:rPr lang="en-US" sz="3600" dirty="0" err="1"/>
              <a:t>Cening</a:t>
            </a:r>
            <a:r>
              <a:rPr lang="en-US" sz="3600" dirty="0"/>
              <a:t>. </a:t>
            </a:r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ayah </a:t>
            </a:r>
            <a:r>
              <a:rPr lang="en-US" sz="3600" dirty="0" err="1"/>
              <a:t>kandung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Ibu </a:t>
            </a:r>
            <a:r>
              <a:rPr lang="en-US" sz="3600" dirty="0" err="1"/>
              <a:t>Hj</a:t>
            </a:r>
            <a:r>
              <a:rPr lang="en-US" sz="3600" dirty="0"/>
              <a:t> Neng </a:t>
            </a:r>
            <a:r>
              <a:rPr lang="en-US" sz="3600" dirty="0" err="1"/>
              <a:t>Eulis</a:t>
            </a:r>
            <a:r>
              <a:rPr lang="en-US" sz="3600" dirty="0"/>
              <a:t>, M. Pd yang </a:t>
            </a:r>
            <a:r>
              <a:rPr lang="en-US" sz="3600" dirty="0" err="1"/>
              <a:t>dahulu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Kepala</a:t>
            </a:r>
            <a:r>
              <a:rPr lang="en-US" sz="3600" dirty="0"/>
              <a:t> MTs Negeri 5 </a:t>
            </a:r>
            <a:r>
              <a:rPr lang="en-US" sz="3600" dirty="0" err="1"/>
              <a:t>Pandeglang</a:t>
            </a:r>
            <a:r>
              <a:rPr lang="en-US" sz="3600" dirty="0"/>
              <a:t> </a:t>
            </a:r>
            <a:r>
              <a:rPr lang="en-US" sz="3600" dirty="0" err="1"/>
              <a:t>Periode</a:t>
            </a:r>
            <a:r>
              <a:rPr lang="en-US" sz="3600" dirty="0"/>
              <a:t> 2020-2022.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461248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C4162D-DE2F-7029-602E-87FB697C9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60DE35-585D-9DAB-0286-A1C11DE417D3}"/>
              </a:ext>
            </a:extLst>
          </p:cNvPr>
          <p:cNvSpPr txBox="1"/>
          <p:nvPr/>
        </p:nvSpPr>
        <p:spPr>
          <a:xfrm>
            <a:off x="5351489" y="1720840"/>
            <a:ext cx="68405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Beliau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Almarhum</a:t>
            </a:r>
            <a:r>
              <a:rPr lang="en-US" sz="3600" dirty="0"/>
              <a:t> Bapak TB. E. Hasyim, </a:t>
            </a:r>
            <a:r>
              <a:rPr lang="en-US" sz="3600" dirty="0" err="1"/>
              <a:t>sebagai</a:t>
            </a:r>
            <a:r>
              <a:rPr lang="en-US" sz="3600" dirty="0"/>
              <a:t> </a:t>
            </a:r>
            <a:r>
              <a:rPr lang="en-US" sz="3600" dirty="0" err="1"/>
              <a:t>Kepala</a:t>
            </a:r>
            <a:r>
              <a:rPr lang="en-US" sz="3600" dirty="0"/>
              <a:t> </a:t>
            </a:r>
            <a:r>
              <a:rPr lang="en-US" sz="3600" dirty="0" err="1"/>
              <a:t>Desa</a:t>
            </a:r>
            <a:r>
              <a:rPr lang="en-US" sz="3600" dirty="0"/>
              <a:t> </a:t>
            </a:r>
            <a:r>
              <a:rPr lang="en-US" sz="3600" dirty="0" err="1"/>
              <a:t>Cening</a:t>
            </a:r>
            <a:r>
              <a:rPr lang="en-US" sz="3600" dirty="0"/>
              <a:t> yang </a:t>
            </a:r>
            <a:r>
              <a:rPr lang="en-US" sz="3600" dirty="0" err="1"/>
              <a:t>ikut</a:t>
            </a:r>
            <a:r>
              <a:rPr lang="en-US" sz="3600" dirty="0"/>
              <a:t> </a:t>
            </a:r>
            <a:r>
              <a:rPr lang="en-US" sz="3600" dirty="0" err="1"/>
              <a:t>andil</a:t>
            </a:r>
            <a:r>
              <a:rPr lang="en-US" sz="3600" dirty="0"/>
              <a:t> </a:t>
            </a:r>
            <a:r>
              <a:rPr lang="en-US" sz="3600" dirty="0" err="1"/>
              <a:t>mendirikan</a:t>
            </a:r>
            <a:r>
              <a:rPr lang="en-US" sz="3600" dirty="0"/>
              <a:t> Madrasah </a:t>
            </a:r>
            <a:r>
              <a:rPr lang="en-US" sz="3600" dirty="0" err="1"/>
              <a:t>Mathla’ul</a:t>
            </a:r>
            <a:r>
              <a:rPr lang="en-US" sz="3600" dirty="0"/>
              <a:t> Anwar </a:t>
            </a:r>
            <a:r>
              <a:rPr lang="en-US" sz="3600" dirty="0" err="1"/>
              <a:t>Cening</a:t>
            </a:r>
            <a:r>
              <a:rPr lang="en-US" sz="3600" dirty="0"/>
              <a:t> </a:t>
            </a:r>
            <a:r>
              <a:rPr lang="en-US" sz="3600" dirty="0" err="1"/>
              <a:t>setelah</a:t>
            </a:r>
            <a:r>
              <a:rPr lang="en-US" sz="3600" dirty="0"/>
              <a:t> </a:t>
            </a:r>
            <a:r>
              <a:rPr lang="en-US" sz="3600" dirty="0" err="1"/>
              <a:t>Almarhum</a:t>
            </a:r>
            <a:r>
              <a:rPr lang="en-US" sz="3600" dirty="0"/>
              <a:t> Bapak </a:t>
            </a:r>
            <a:r>
              <a:rPr lang="en-US" sz="3600" dirty="0" err="1"/>
              <a:t>Lurah</a:t>
            </a:r>
            <a:r>
              <a:rPr lang="en-US" sz="3600" dirty="0"/>
              <a:t> Subhi.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75362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833</Words>
  <Application>Microsoft Office PowerPoint</Application>
  <PresentationFormat>Widescreen</PresentationFormat>
  <Paragraphs>26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Satria Pujarama</dc:creator>
  <cp:lastModifiedBy>Eric Satria Pujarama</cp:lastModifiedBy>
  <cp:revision>6</cp:revision>
  <dcterms:created xsi:type="dcterms:W3CDTF">2024-06-19T12:54:17Z</dcterms:created>
  <dcterms:modified xsi:type="dcterms:W3CDTF">2024-06-19T16:18:40Z</dcterms:modified>
</cp:coreProperties>
</file>